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oboto Slab Light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Garamond"/>
      <p:regular r:id="rId23"/>
      <p:bold r:id="rId24"/>
      <p:italic r:id="rId25"/>
      <p:boldItalic r:id="rId26"/>
    </p:embeddedFont>
    <p:embeddedFont>
      <p:font typeface="Squada One"/>
      <p:regular r:id="rId27"/>
    </p:embeddedFont>
    <p:embeddedFont>
      <p:font typeface="Nunito Sans SemiBold"/>
      <p:regular r:id="rId28"/>
      <p:bold r:id="rId29"/>
      <p:italic r:id="rId30"/>
      <p:boldItalic r:id="rId31"/>
    </p:embeddedFont>
    <p:embeddedFont>
      <p:font typeface="Nunito Sans ExtraBold"/>
      <p:bold r:id="rId32"/>
      <p:boldItalic r:id="rId33"/>
    </p:embeddedFont>
    <p:embeddedFont>
      <p:font typeface="Montserrat ExtraBold"/>
      <p:bold r:id="rId34"/>
      <p:boldItalic r:id="rId35"/>
    </p:embeddedFont>
    <p:embeddedFont>
      <p:font typeface="Spectral Light"/>
      <p:regular r:id="rId36"/>
      <p:bold r:id="rId37"/>
      <p:italic r:id="rId38"/>
      <p:boldItalic r:id="rId39"/>
    </p:embeddedFont>
    <p:embeddedFont>
      <p:font typeface="Nunito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4" roundtripDataSignature="AMtx7mhZ5Dnljcau3SoAbrk2bm/Tmx+R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Sans-regular.fntdata"/><Relationship Id="rId20" Type="http://schemas.openxmlformats.org/officeDocument/2006/relationships/font" Target="fonts/Roboto-bold.fntdata"/><Relationship Id="rId42" Type="http://schemas.openxmlformats.org/officeDocument/2006/relationships/font" Target="fonts/NunitoSans-italic.fntdata"/><Relationship Id="rId41" Type="http://schemas.openxmlformats.org/officeDocument/2006/relationships/font" Target="fonts/NunitoSans-bold.fntdata"/><Relationship Id="rId22" Type="http://schemas.openxmlformats.org/officeDocument/2006/relationships/font" Target="fonts/Roboto-boldItalic.fntdata"/><Relationship Id="rId44" Type="http://customschemas.google.com/relationships/presentationmetadata" Target="metadata"/><Relationship Id="rId21" Type="http://schemas.openxmlformats.org/officeDocument/2006/relationships/font" Target="fonts/Roboto-italic.fntdata"/><Relationship Id="rId43" Type="http://schemas.openxmlformats.org/officeDocument/2006/relationships/font" Target="fonts/NunitoSans-boldItalic.fntdata"/><Relationship Id="rId24" Type="http://schemas.openxmlformats.org/officeDocument/2006/relationships/font" Target="fonts/Garamond-bold.fntdata"/><Relationship Id="rId23" Type="http://schemas.openxmlformats.org/officeDocument/2006/relationships/font" Target="fonts/Garamon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Garamond-boldItalic.fntdata"/><Relationship Id="rId25" Type="http://schemas.openxmlformats.org/officeDocument/2006/relationships/font" Target="fonts/Garamond-italic.fntdata"/><Relationship Id="rId28" Type="http://schemas.openxmlformats.org/officeDocument/2006/relationships/font" Target="fonts/NunitoSansSemiBold-regular.fntdata"/><Relationship Id="rId27" Type="http://schemas.openxmlformats.org/officeDocument/2006/relationships/font" Target="fonts/SquadaOn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SansSemi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SansSemiBold-boldItalic.fntdata"/><Relationship Id="rId30" Type="http://schemas.openxmlformats.org/officeDocument/2006/relationships/font" Target="fonts/NunitoSansSemiBold-italic.fntdata"/><Relationship Id="rId11" Type="http://schemas.openxmlformats.org/officeDocument/2006/relationships/slide" Target="slides/slide7.xml"/><Relationship Id="rId33" Type="http://schemas.openxmlformats.org/officeDocument/2006/relationships/font" Target="fonts/NunitoSansExtraBold-boldItalic.fntdata"/><Relationship Id="rId10" Type="http://schemas.openxmlformats.org/officeDocument/2006/relationships/slide" Target="slides/slide6.xml"/><Relationship Id="rId32" Type="http://schemas.openxmlformats.org/officeDocument/2006/relationships/font" Target="fonts/NunitoSansExtraBold-bold.fntdata"/><Relationship Id="rId13" Type="http://schemas.openxmlformats.org/officeDocument/2006/relationships/slide" Target="slides/slide9.xml"/><Relationship Id="rId35" Type="http://schemas.openxmlformats.org/officeDocument/2006/relationships/font" Target="fonts/MontserratExtraBold-bold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ExtraBold-bold.fntdata"/><Relationship Id="rId15" Type="http://schemas.openxmlformats.org/officeDocument/2006/relationships/slide" Target="slides/slide11.xml"/><Relationship Id="rId37" Type="http://schemas.openxmlformats.org/officeDocument/2006/relationships/font" Target="fonts/SpectralLight-bold.fntdata"/><Relationship Id="rId14" Type="http://schemas.openxmlformats.org/officeDocument/2006/relationships/slide" Target="slides/slide10.xml"/><Relationship Id="rId36" Type="http://schemas.openxmlformats.org/officeDocument/2006/relationships/font" Target="fonts/SpectralLight-regular.fntdata"/><Relationship Id="rId17" Type="http://schemas.openxmlformats.org/officeDocument/2006/relationships/font" Target="fonts/RobotoSlabLight-regular.fntdata"/><Relationship Id="rId39" Type="http://schemas.openxmlformats.org/officeDocument/2006/relationships/font" Target="fonts/SpectralLight-boldItalic.fntdata"/><Relationship Id="rId16" Type="http://schemas.openxmlformats.org/officeDocument/2006/relationships/slide" Target="slides/slide12.xml"/><Relationship Id="rId38" Type="http://schemas.openxmlformats.org/officeDocument/2006/relationships/font" Target="fonts/SpectralLight-italic.fntdata"/><Relationship Id="rId19" Type="http://schemas.openxmlformats.org/officeDocument/2006/relationships/font" Target="fonts/Roboto-regular.fntdata"/><Relationship Id="rId18" Type="http://schemas.openxmlformats.org/officeDocument/2006/relationships/font" Target="fonts/RobotoSlab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8" name="Google Shape;38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5b0d4e751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5b0d4e751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15b0d4e751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b0d4e7519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5b0d4e7519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5b0d4e7519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5d54f0347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5d54f0347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15d54f0347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635611aff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635611aff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1635611aff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5b0d4e7519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g15b0d4e7519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63d4e75c79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163d4e75c79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163d4e75c79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OPENING">
  <p:cSld name="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0"/>
          <p:cNvSpPr/>
          <p:nvPr/>
        </p:nvSpPr>
        <p:spPr>
          <a:xfrm flipH="1">
            <a:off x="645900" y="1217100"/>
            <a:ext cx="7260900" cy="2717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0"/>
          <p:cNvSpPr/>
          <p:nvPr/>
        </p:nvSpPr>
        <p:spPr>
          <a:xfrm>
            <a:off x="0" y="1299294"/>
            <a:ext cx="2964712" cy="3316107"/>
          </a:xfrm>
          <a:custGeom>
            <a:rect b="b" l="l" r="r" t="t"/>
            <a:pathLst>
              <a:path extrusionOk="0" h="57273" w="51204">
                <a:moveTo>
                  <a:pt x="8598" y="1"/>
                </a:moveTo>
                <a:lnTo>
                  <a:pt x="0" y="21597"/>
                </a:lnTo>
                <a:lnTo>
                  <a:pt x="11012" y="45939"/>
                </a:lnTo>
                <a:cubicBezTo>
                  <a:pt x="11012" y="45939"/>
                  <a:pt x="26937" y="57273"/>
                  <a:pt x="34889" y="57273"/>
                </a:cubicBezTo>
                <a:cubicBezTo>
                  <a:pt x="35092" y="57273"/>
                  <a:pt x="35289" y="57265"/>
                  <a:pt x="35482" y="57250"/>
                </a:cubicBezTo>
                <a:cubicBezTo>
                  <a:pt x="43193" y="56631"/>
                  <a:pt x="51204" y="42938"/>
                  <a:pt x="45960" y="35023"/>
                </a:cubicBezTo>
                <a:cubicBezTo>
                  <a:pt x="44317" y="32544"/>
                  <a:pt x="41903" y="31781"/>
                  <a:pt x="39361" y="31781"/>
                </a:cubicBezTo>
                <a:cubicBezTo>
                  <a:pt x="35279" y="31781"/>
                  <a:pt x="30867" y="33751"/>
                  <a:pt x="28798" y="33751"/>
                </a:cubicBezTo>
                <a:cubicBezTo>
                  <a:pt x="28042" y="33751"/>
                  <a:pt x="27599" y="33488"/>
                  <a:pt x="27599" y="32770"/>
                </a:cubicBezTo>
                <a:cubicBezTo>
                  <a:pt x="27599" y="28871"/>
                  <a:pt x="38515" y="24994"/>
                  <a:pt x="36753" y="15007"/>
                </a:cubicBezTo>
                <a:cubicBezTo>
                  <a:pt x="34446" y="1976"/>
                  <a:pt x="8598" y="1"/>
                  <a:pt x="859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50"/>
          <p:cNvSpPr/>
          <p:nvPr/>
        </p:nvSpPr>
        <p:spPr>
          <a:xfrm>
            <a:off x="62475" y="1807662"/>
            <a:ext cx="3358026" cy="3335793"/>
          </a:xfrm>
          <a:custGeom>
            <a:rect b="b" l="l" r="r" t="t"/>
            <a:pathLst>
              <a:path extrusionOk="0" h="57613" w="57997">
                <a:moveTo>
                  <a:pt x="10584" y="0"/>
                </a:moveTo>
                <a:cubicBezTo>
                  <a:pt x="10895" y="4689"/>
                  <a:pt x="14494" y="9998"/>
                  <a:pt x="14195" y="14643"/>
                </a:cubicBezTo>
                <a:cubicBezTo>
                  <a:pt x="13746" y="21597"/>
                  <a:pt x="0" y="20197"/>
                  <a:pt x="321" y="27759"/>
                </a:cubicBezTo>
                <a:cubicBezTo>
                  <a:pt x="641" y="35322"/>
                  <a:pt x="14771" y="31082"/>
                  <a:pt x="13458" y="42873"/>
                </a:cubicBezTo>
                <a:cubicBezTo>
                  <a:pt x="12470" y="51745"/>
                  <a:pt x="16227" y="55433"/>
                  <a:pt x="21239" y="55433"/>
                </a:cubicBezTo>
                <a:cubicBezTo>
                  <a:pt x="22894" y="55433"/>
                  <a:pt x="24686" y="55031"/>
                  <a:pt x="26489" y="54280"/>
                </a:cubicBezTo>
                <a:cubicBezTo>
                  <a:pt x="30728" y="52514"/>
                  <a:pt x="35329" y="51271"/>
                  <a:pt x="39235" y="51271"/>
                </a:cubicBezTo>
                <a:cubicBezTo>
                  <a:pt x="43832" y="51271"/>
                  <a:pt x="47464" y="52993"/>
                  <a:pt x="48406" y="57613"/>
                </a:cubicBezTo>
                <a:lnTo>
                  <a:pt x="57997" y="57613"/>
                </a:lnTo>
                <a:cubicBezTo>
                  <a:pt x="52464" y="53276"/>
                  <a:pt x="55412" y="45767"/>
                  <a:pt x="51001" y="41858"/>
                </a:cubicBezTo>
                <a:cubicBezTo>
                  <a:pt x="49295" y="40343"/>
                  <a:pt x="47314" y="39797"/>
                  <a:pt x="45253" y="39797"/>
                </a:cubicBezTo>
                <a:cubicBezTo>
                  <a:pt x="39952" y="39797"/>
                  <a:pt x="34117" y="43403"/>
                  <a:pt x="31068" y="43403"/>
                </a:cubicBezTo>
                <a:cubicBezTo>
                  <a:pt x="30230" y="43403"/>
                  <a:pt x="29602" y="43131"/>
                  <a:pt x="29254" y="42435"/>
                </a:cubicBezTo>
                <a:cubicBezTo>
                  <a:pt x="27151" y="38227"/>
                  <a:pt x="30921" y="35204"/>
                  <a:pt x="26659" y="32620"/>
                </a:cubicBezTo>
                <a:cubicBezTo>
                  <a:pt x="25858" y="32128"/>
                  <a:pt x="24555" y="31957"/>
                  <a:pt x="23071" y="31829"/>
                </a:cubicBezTo>
                <a:cubicBezTo>
                  <a:pt x="20411" y="31583"/>
                  <a:pt x="17741" y="31573"/>
                  <a:pt x="19354" y="27759"/>
                </a:cubicBezTo>
                <a:cubicBezTo>
                  <a:pt x="21191" y="23423"/>
                  <a:pt x="29992" y="20091"/>
                  <a:pt x="25784" y="11204"/>
                </a:cubicBezTo>
                <a:cubicBezTo>
                  <a:pt x="23199" y="5757"/>
                  <a:pt x="15872" y="2051"/>
                  <a:pt x="1058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50"/>
          <p:cNvSpPr/>
          <p:nvPr/>
        </p:nvSpPr>
        <p:spPr>
          <a:xfrm>
            <a:off x="7593150" y="1295108"/>
            <a:ext cx="1550864" cy="3792135"/>
          </a:xfrm>
          <a:custGeom>
            <a:rect b="b" l="l" r="r" t="t"/>
            <a:pathLst>
              <a:path extrusionOk="0" h="52784" w="21587">
                <a:moveTo>
                  <a:pt x="14180" y="0"/>
                </a:moveTo>
                <a:cubicBezTo>
                  <a:pt x="13936" y="0"/>
                  <a:pt x="13684" y="8"/>
                  <a:pt x="13426" y="24"/>
                </a:cubicBezTo>
                <a:cubicBezTo>
                  <a:pt x="13191" y="1124"/>
                  <a:pt x="12924" y="2181"/>
                  <a:pt x="12593" y="3121"/>
                </a:cubicBezTo>
                <a:cubicBezTo>
                  <a:pt x="9325" y="12542"/>
                  <a:pt x="1207" y="11356"/>
                  <a:pt x="588" y="16013"/>
                </a:cubicBezTo>
                <a:cubicBezTo>
                  <a:pt x="0" y="20424"/>
                  <a:pt x="5907" y="19901"/>
                  <a:pt x="6954" y="24397"/>
                </a:cubicBezTo>
                <a:cubicBezTo>
                  <a:pt x="8342" y="30347"/>
                  <a:pt x="961" y="32547"/>
                  <a:pt x="3888" y="43591"/>
                </a:cubicBezTo>
                <a:cubicBezTo>
                  <a:pt x="6046" y="51713"/>
                  <a:pt x="15827" y="52784"/>
                  <a:pt x="20874" y="52784"/>
                </a:cubicBezTo>
                <a:cubicBezTo>
                  <a:pt x="21124" y="52784"/>
                  <a:pt x="21362" y="52781"/>
                  <a:pt x="21586" y="52777"/>
                </a:cubicBezTo>
                <a:lnTo>
                  <a:pt x="21586" y="42106"/>
                </a:lnTo>
                <a:cubicBezTo>
                  <a:pt x="17132" y="40782"/>
                  <a:pt x="13479" y="37353"/>
                  <a:pt x="12508" y="30347"/>
                </a:cubicBezTo>
                <a:cubicBezTo>
                  <a:pt x="11546" y="23436"/>
                  <a:pt x="16246" y="14988"/>
                  <a:pt x="18275" y="8077"/>
                </a:cubicBezTo>
                <a:cubicBezTo>
                  <a:pt x="19140" y="5119"/>
                  <a:pt x="18980" y="1872"/>
                  <a:pt x="17165" y="664"/>
                </a:cubicBezTo>
                <a:cubicBezTo>
                  <a:pt x="16485" y="209"/>
                  <a:pt x="15432" y="0"/>
                  <a:pt x="141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99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50"/>
          <p:cNvSpPr/>
          <p:nvPr/>
        </p:nvSpPr>
        <p:spPr>
          <a:xfrm>
            <a:off x="3988" y="3938"/>
            <a:ext cx="2956721" cy="5143431"/>
          </a:xfrm>
          <a:custGeom>
            <a:rect b="b" l="l" r="r" t="t"/>
            <a:pathLst>
              <a:path extrusionOk="0" h="88833" w="51066">
                <a:moveTo>
                  <a:pt x="0" y="0"/>
                </a:moveTo>
                <a:lnTo>
                  <a:pt x="0" y="88833"/>
                </a:lnTo>
                <a:lnTo>
                  <a:pt x="49485" y="88833"/>
                </a:lnTo>
                <a:cubicBezTo>
                  <a:pt x="48543" y="84213"/>
                  <a:pt x="44911" y="82491"/>
                  <a:pt x="40314" y="82491"/>
                </a:cubicBezTo>
                <a:cubicBezTo>
                  <a:pt x="36408" y="82491"/>
                  <a:pt x="31807" y="83734"/>
                  <a:pt x="27568" y="85500"/>
                </a:cubicBezTo>
                <a:cubicBezTo>
                  <a:pt x="25765" y="86251"/>
                  <a:pt x="23973" y="86653"/>
                  <a:pt x="22318" y="86653"/>
                </a:cubicBezTo>
                <a:cubicBezTo>
                  <a:pt x="17306" y="86653"/>
                  <a:pt x="13549" y="82965"/>
                  <a:pt x="14537" y="74093"/>
                </a:cubicBezTo>
                <a:cubicBezTo>
                  <a:pt x="15850" y="62302"/>
                  <a:pt x="1720" y="66542"/>
                  <a:pt x="1400" y="58979"/>
                </a:cubicBezTo>
                <a:cubicBezTo>
                  <a:pt x="1079" y="51417"/>
                  <a:pt x="14825" y="52817"/>
                  <a:pt x="15274" y="45863"/>
                </a:cubicBezTo>
                <a:cubicBezTo>
                  <a:pt x="15722" y="38900"/>
                  <a:pt x="7424" y="30494"/>
                  <a:pt x="14537" y="24822"/>
                </a:cubicBezTo>
                <a:cubicBezTo>
                  <a:pt x="17520" y="22447"/>
                  <a:pt x="21645" y="22322"/>
                  <a:pt x="26088" y="22322"/>
                </a:cubicBezTo>
                <a:cubicBezTo>
                  <a:pt x="26612" y="22322"/>
                  <a:pt x="27140" y="22324"/>
                  <a:pt x="27671" y="22324"/>
                </a:cubicBezTo>
                <a:cubicBezTo>
                  <a:pt x="33394" y="22324"/>
                  <a:pt x="39475" y="22122"/>
                  <a:pt x="44230" y="17367"/>
                </a:cubicBezTo>
                <a:cubicBezTo>
                  <a:pt x="49046" y="12550"/>
                  <a:pt x="50724" y="5960"/>
                  <a:pt x="5106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50"/>
          <p:cNvSpPr/>
          <p:nvPr/>
        </p:nvSpPr>
        <p:spPr>
          <a:xfrm>
            <a:off x="6550351" y="0"/>
            <a:ext cx="2593658" cy="4320177"/>
          </a:xfrm>
          <a:custGeom>
            <a:rect b="b" l="l" r="r" t="t"/>
            <a:pathLst>
              <a:path extrusionOk="0" h="60134" w="36102">
                <a:moveTo>
                  <a:pt x="0" y="0"/>
                </a:moveTo>
                <a:cubicBezTo>
                  <a:pt x="566" y="2233"/>
                  <a:pt x="2585" y="6804"/>
                  <a:pt x="9634" y="7103"/>
                </a:cubicBezTo>
                <a:cubicBezTo>
                  <a:pt x="9780" y="7109"/>
                  <a:pt x="9926" y="7112"/>
                  <a:pt x="10073" y="7112"/>
                </a:cubicBezTo>
                <a:cubicBezTo>
                  <a:pt x="15462" y="7112"/>
                  <a:pt x="22105" y="3128"/>
                  <a:pt x="25894" y="3128"/>
                </a:cubicBezTo>
                <a:cubicBezTo>
                  <a:pt x="27071" y="3128"/>
                  <a:pt x="27972" y="3512"/>
                  <a:pt x="28475" y="4518"/>
                </a:cubicBezTo>
                <a:cubicBezTo>
                  <a:pt x="29565" y="6686"/>
                  <a:pt x="27738" y="12133"/>
                  <a:pt x="20389" y="16085"/>
                </a:cubicBezTo>
                <a:cubicBezTo>
                  <a:pt x="12785" y="20176"/>
                  <a:pt x="7466" y="20561"/>
                  <a:pt x="6996" y="23808"/>
                </a:cubicBezTo>
                <a:cubicBezTo>
                  <a:pt x="6700" y="25856"/>
                  <a:pt x="8069" y="27061"/>
                  <a:pt x="9838" y="27061"/>
                </a:cubicBezTo>
                <a:cubicBezTo>
                  <a:pt x="11002" y="27061"/>
                  <a:pt x="12340" y="26538"/>
                  <a:pt x="13490" y="25389"/>
                </a:cubicBezTo>
                <a:cubicBezTo>
                  <a:pt x="15092" y="23787"/>
                  <a:pt x="17036" y="21938"/>
                  <a:pt x="19482" y="20571"/>
                </a:cubicBezTo>
                <a:cubicBezTo>
                  <a:pt x="22293" y="19013"/>
                  <a:pt x="25960" y="18031"/>
                  <a:pt x="28689" y="18031"/>
                </a:cubicBezTo>
                <a:cubicBezTo>
                  <a:pt x="29942" y="18031"/>
                  <a:pt x="30997" y="18238"/>
                  <a:pt x="31680" y="18691"/>
                </a:cubicBezTo>
                <a:cubicBezTo>
                  <a:pt x="33495" y="19899"/>
                  <a:pt x="33655" y="23146"/>
                  <a:pt x="32790" y="26104"/>
                </a:cubicBezTo>
                <a:cubicBezTo>
                  <a:pt x="30761" y="33015"/>
                  <a:pt x="26061" y="41463"/>
                  <a:pt x="27023" y="48374"/>
                </a:cubicBezTo>
                <a:cubicBezTo>
                  <a:pt x="27994" y="55380"/>
                  <a:pt x="31647" y="58809"/>
                  <a:pt x="36101" y="60133"/>
                </a:cubicBezTo>
                <a:lnTo>
                  <a:pt x="3610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99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0"/>
          <p:cNvSpPr txBox="1"/>
          <p:nvPr>
            <p:ph type="ctrTitle"/>
          </p:nvPr>
        </p:nvSpPr>
        <p:spPr>
          <a:xfrm>
            <a:off x="1232914" y="1646636"/>
            <a:ext cx="66345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3" name="Google Shape;23;p50"/>
          <p:cNvSpPr txBox="1"/>
          <p:nvPr>
            <p:ph idx="1" type="subTitle"/>
          </p:nvPr>
        </p:nvSpPr>
        <p:spPr>
          <a:xfrm>
            <a:off x="3084811" y="2812511"/>
            <a:ext cx="2930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INE + TITLE + SUBTITLE">
  <p:cSld name="2_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9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59"/>
          <p:cNvSpPr txBox="1"/>
          <p:nvPr>
            <p:ph type="ctrTitle"/>
          </p:nvPr>
        </p:nvSpPr>
        <p:spPr>
          <a:xfrm>
            <a:off x="4190296" y="1801293"/>
            <a:ext cx="29667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b="0" sz="21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8" name="Google Shape;128;p59"/>
          <p:cNvSpPr txBox="1"/>
          <p:nvPr>
            <p:ph idx="1" type="subTitle"/>
          </p:nvPr>
        </p:nvSpPr>
        <p:spPr>
          <a:xfrm>
            <a:off x="4769001" y="3394960"/>
            <a:ext cx="23880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9" name="Google Shape;129;p59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-ES" sz="800" u="none" cap="none" strike="noStrik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30" name="Google Shape;130;p59"/>
          <p:cNvSpPr/>
          <p:nvPr/>
        </p:nvSpPr>
        <p:spPr>
          <a:xfrm>
            <a:off x="6804150" y="3444550"/>
            <a:ext cx="2335700" cy="1698947"/>
          </a:xfrm>
          <a:custGeom>
            <a:rect b="b" l="l" r="r" t="t"/>
            <a:pathLst>
              <a:path extrusionOk="0" h="9021" w="12402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0140000" dist="11430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9"/>
          <p:cNvSpPr/>
          <p:nvPr/>
        </p:nvSpPr>
        <p:spPr>
          <a:xfrm>
            <a:off x="8182185" y="1291906"/>
            <a:ext cx="957671" cy="3049103"/>
          </a:xfrm>
          <a:custGeom>
            <a:rect b="b" l="l" r="r" t="t"/>
            <a:pathLst>
              <a:path extrusionOk="0" h="16190" w="5085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6780000" dist="1714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9"/>
          <p:cNvSpPr/>
          <p:nvPr/>
        </p:nvSpPr>
        <p:spPr>
          <a:xfrm>
            <a:off x="7417929" y="3930261"/>
            <a:ext cx="1726067" cy="1213238"/>
          </a:xfrm>
          <a:custGeom>
            <a:rect b="b" l="l" r="r" t="t"/>
            <a:pathLst>
              <a:path extrusionOk="0" h="6442" w="9165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0140000" dist="11430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9"/>
          <p:cNvSpPr/>
          <p:nvPr/>
        </p:nvSpPr>
        <p:spPr>
          <a:xfrm>
            <a:off x="4678424" y="4546187"/>
            <a:ext cx="2633077" cy="523188"/>
          </a:xfrm>
          <a:custGeom>
            <a:rect b="b" l="l" r="r" t="t"/>
            <a:pathLst>
              <a:path extrusionOk="0" h="2778" w="13981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1460000" dist="1333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9"/>
          <p:cNvSpPr/>
          <p:nvPr/>
        </p:nvSpPr>
        <p:spPr>
          <a:xfrm>
            <a:off x="0" y="2124503"/>
            <a:ext cx="643947" cy="2409965"/>
          </a:xfrm>
          <a:custGeom>
            <a:rect b="b" l="l" r="r" t="t"/>
            <a:pathLst>
              <a:path extrusionOk="0" h="9839" w="2629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6260000" dist="2476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59"/>
          <p:cNvSpPr/>
          <p:nvPr/>
        </p:nvSpPr>
        <p:spPr>
          <a:xfrm>
            <a:off x="0" y="3075"/>
            <a:ext cx="1944089" cy="1397138"/>
          </a:xfrm>
          <a:custGeom>
            <a:rect b="b" l="l" r="r" t="t"/>
            <a:pathLst>
              <a:path extrusionOk="0" h="5704" w="7937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7620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59"/>
          <p:cNvSpPr/>
          <p:nvPr/>
        </p:nvSpPr>
        <p:spPr>
          <a:xfrm>
            <a:off x="4926743" y="0"/>
            <a:ext cx="2319503" cy="682705"/>
          </a:xfrm>
          <a:custGeom>
            <a:rect b="b" l="l" r="r" t="t"/>
            <a:pathLst>
              <a:path extrusionOk="0" h="3625" w="12316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9"/>
          <p:cNvSpPr/>
          <p:nvPr/>
        </p:nvSpPr>
        <p:spPr>
          <a:xfrm>
            <a:off x="5913146" y="0"/>
            <a:ext cx="3226701" cy="1925135"/>
          </a:xfrm>
          <a:custGeom>
            <a:rect b="b" l="l" r="r" t="t"/>
            <a:pathLst>
              <a:path extrusionOk="0" h="10222" w="17133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1">
  <p:cSld name="3_Diapositiva de título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0"/>
          <p:cNvSpPr/>
          <p:nvPr/>
        </p:nvSpPr>
        <p:spPr>
          <a:xfrm>
            <a:off x="0" y="3475"/>
            <a:ext cx="9144000" cy="5136600"/>
          </a:xfrm>
          <a:prstGeom prst="rect">
            <a:avLst/>
          </a:prstGeom>
          <a:solidFill>
            <a:srgbClr val="FFFFFF">
              <a:alpha val="3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0"/>
          <p:cNvSpPr txBox="1"/>
          <p:nvPr>
            <p:ph type="ctrTitle"/>
          </p:nvPr>
        </p:nvSpPr>
        <p:spPr>
          <a:xfrm>
            <a:off x="1079400" y="1222075"/>
            <a:ext cx="3287100" cy="26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0"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4_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1"/>
          <p:cNvSpPr/>
          <p:nvPr/>
        </p:nvSpPr>
        <p:spPr>
          <a:xfrm flipH="1">
            <a:off x="1028325" y="399713"/>
            <a:ext cx="7083900" cy="43440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1"/>
          <p:cNvSpPr txBox="1"/>
          <p:nvPr>
            <p:ph type="ctrTitle"/>
          </p:nvPr>
        </p:nvSpPr>
        <p:spPr>
          <a:xfrm>
            <a:off x="1709636" y="1515646"/>
            <a:ext cx="5724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b="0" sz="5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61"/>
          <p:cNvSpPr txBox="1"/>
          <p:nvPr>
            <p:ph idx="1" type="subTitle"/>
          </p:nvPr>
        </p:nvSpPr>
        <p:spPr>
          <a:xfrm>
            <a:off x="3206903" y="3227865"/>
            <a:ext cx="27246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cxnSp>
        <p:nvCxnSpPr>
          <p:cNvPr id="145" name="Google Shape;145;p61"/>
          <p:cNvCxnSpPr/>
          <p:nvPr/>
        </p:nvCxnSpPr>
        <p:spPr>
          <a:xfrm rot="10800000">
            <a:off x="2962931" y="2914144"/>
            <a:ext cx="3212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6" name="Google Shape;146;p61"/>
          <p:cNvSpPr/>
          <p:nvPr/>
        </p:nvSpPr>
        <p:spPr>
          <a:xfrm>
            <a:off x="4863180" y="3041523"/>
            <a:ext cx="4277414" cy="2101968"/>
          </a:xfrm>
          <a:custGeom>
            <a:rect b="b" l="l" r="r" t="t"/>
            <a:pathLst>
              <a:path extrusionOk="0" h="8582" w="17464">
                <a:moveTo>
                  <a:pt x="16370" y="1"/>
                </a:moveTo>
                <a:cubicBezTo>
                  <a:pt x="15547" y="1"/>
                  <a:pt x="14791" y="341"/>
                  <a:pt x="14270" y="1361"/>
                </a:cubicBezTo>
                <a:cubicBezTo>
                  <a:pt x="13465" y="2920"/>
                  <a:pt x="12816" y="3336"/>
                  <a:pt x="12233" y="3336"/>
                </a:cubicBezTo>
                <a:cubicBezTo>
                  <a:pt x="11826" y="3336"/>
                  <a:pt x="11450" y="3132"/>
                  <a:pt x="11077" y="2974"/>
                </a:cubicBezTo>
                <a:cubicBezTo>
                  <a:pt x="10441" y="2702"/>
                  <a:pt x="8470" y="1319"/>
                  <a:pt x="6737" y="1319"/>
                </a:cubicBezTo>
                <a:cubicBezTo>
                  <a:pt x="6024" y="1319"/>
                  <a:pt x="5351" y="1553"/>
                  <a:pt x="4828" y="2194"/>
                </a:cubicBezTo>
                <a:cubicBezTo>
                  <a:pt x="3349" y="4029"/>
                  <a:pt x="3405" y="4562"/>
                  <a:pt x="3059" y="4562"/>
                </a:cubicBezTo>
                <a:cubicBezTo>
                  <a:pt x="2988" y="4562"/>
                  <a:pt x="2899" y="4539"/>
                  <a:pt x="2777" y="4501"/>
                </a:cubicBezTo>
                <a:cubicBezTo>
                  <a:pt x="2423" y="4385"/>
                  <a:pt x="1922" y="4163"/>
                  <a:pt x="1460" y="4163"/>
                </a:cubicBezTo>
                <a:cubicBezTo>
                  <a:pt x="991" y="4163"/>
                  <a:pt x="563" y="4393"/>
                  <a:pt x="375" y="5196"/>
                </a:cubicBezTo>
                <a:cubicBezTo>
                  <a:pt x="0" y="6787"/>
                  <a:pt x="1870" y="7257"/>
                  <a:pt x="1870" y="7257"/>
                </a:cubicBezTo>
                <a:lnTo>
                  <a:pt x="5822" y="7919"/>
                </a:lnTo>
                <a:lnTo>
                  <a:pt x="10094" y="7257"/>
                </a:lnTo>
                <a:lnTo>
                  <a:pt x="11376" y="8581"/>
                </a:lnTo>
                <a:lnTo>
                  <a:pt x="17464" y="8581"/>
                </a:lnTo>
                <a:lnTo>
                  <a:pt x="17464" y="165"/>
                </a:lnTo>
                <a:cubicBezTo>
                  <a:pt x="17096" y="65"/>
                  <a:pt x="16726" y="1"/>
                  <a:pt x="1637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85738" rotWithShape="0" algn="bl" dir="834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61"/>
          <p:cNvSpPr/>
          <p:nvPr/>
        </p:nvSpPr>
        <p:spPr>
          <a:xfrm>
            <a:off x="5004272" y="0"/>
            <a:ext cx="2307201" cy="716694"/>
          </a:xfrm>
          <a:custGeom>
            <a:rect b="b" l="l" r="r" t="t"/>
            <a:pathLst>
              <a:path extrusionOk="0" h="1072" w="3451">
                <a:moveTo>
                  <a:pt x="128" y="1"/>
                </a:moveTo>
                <a:cubicBezTo>
                  <a:pt x="0" y="300"/>
                  <a:pt x="21" y="599"/>
                  <a:pt x="278" y="877"/>
                </a:cubicBezTo>
                <a:cubicBezTo>
                  <a:pt x="404" y="1013"/>
                  <a:pt x="581" y="1072"/>
                  <a:pt x="797" y="1072"/>
                </a:cubicBezTo>
                <a:cubicBezTo>
                  <a:pt x="1455" y="1072"/>
                  <a:pt x="2468" y="524"/>
                  <a:pt x="345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8100000" dist="571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61"/>
          <p:cNvSpPr/>
          <p:nvPr/>
        </p:nvSpPr>
        <p:spPr>
          <a:xfrm>
            <a:off x="7527484" y="0"/>
            <a:ext cx="1613116" cy="3240912"/>
          </a:xfrm>
          <a:custGeom>
            <a:rect b="b" l="l" r="r" t="t"/>
            <a:pathLst>
              <a:path extrusionOk="0" h="9272" w="4615">
                <a:moveTo>
                  <a:pt x="2372" y="1"/>
                </a:moveTo>
                <a:cubicBezTo>
                  <a:pt x="2105" y="1090"/>
                  <a:pt x="1" y="1902"/>
                  <a:pt x="374" y="3280"/>
                </a:cubicBezTo>
                <a:cubicBezTo>
                  <a:pt x="759" y="4690"/>
                  <a:pt x="2062" y="4209"/>
                  <a:pt x="2916" y="5609"/>
                </a:cubicBezTo>
                <a:cubicBezTo>
                  <a:pt x="3632" y="6794"/>
                  <a:pt x="3248" y="8225"/>
                  <a:pt x="4615" y="9272"/>
                </a:cubicBezTo>
                <a:lnTo>
                  <a:pt x="4615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8100000" dist="571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61"/>
          <p:cNvSpPr/>
          <p:nvPr/>
        </p:nvSpPr>
        <p:spPr>
          <a:xfrm>
            <a:off x="1360333" y="4515993"/>
            <a:ext cx="1365716" cy="627504"/>
          </a:xfrm>
          <a:custGeom>
            <a:rect b="b" l="l" r="r" t="t"/>
            <a:pathLst>
              <a:path extrusionOk="0" h="2562" w="5576">
                <a:moveTo>
                  <a:pt x="3087" y="0"/>
                </a:moveTo>
                <a:cubicBezTo>
                  <a:pt x="2895" y="0"/>
                  <a:pt x="2689" y="46"/>
                  <a:pt x="2467" y="147"/>
                </a:cubicBezTo>
                <a:cubicBezTo>
                  <a:pt x="1399" y="628"/>
                  <a:pt x="791" y="1782"/>
                  <a:pt x="1" y="2561"/>
                </a:cubicBezTo>
                <a:lnTo>
                  <a:pt x="5576" y="2561"/>
                </a:lnTo>
                <a:lnTo>
                  <a:pt x="5565" y="2551"/>
                </a:lnTo>
                <a:cubicBezTo>
                  <a:pt x="4932" y="1706"/>
                  <a:pt x="4266" y="0"/>
                  <a:pt x="308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1788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61"/>
          <p:cNvSpPr/>
          <p:nvPr/>
        </p:nvSpPr>
        <p:spPr>
          <a:xfrm>
            <a:off x="-11145" y="4049649"/>
            <a:ext cx="703922" cy="1093846"/>
          </a:xfrm>
          <a:custGeom>
            <a:rect b="b" l="l" r="r" t="t"/>
            <a:pathLst>
              <a:path extrusionOk="0" h="4466" w="2874">
                <a:moveTo>
                  <a:pt x="0" y="1"/>
                </a:moveTo>
                <a:lnTo>
                  <a:pt x="0" y="4465"/>
                </a:lnTo>
                <a:lnTo>
                  <a:pt x="2874" y="4465"/>
                </a:lnTo>
                <a:cubicBezTo>
                  <a:pt x="2297" y="3152"/>
                  <a:pt x="1977" y="556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61"/>
          <p:cNvSpPr/>
          <p:nvPr/>
        </p:nvSpPr>
        <p:spPr>
          <a:xfrm>
            <a:off x="4083572" y="4223548"/>
            <a:ext cx="4136336" cy="919948"/>
          </a:xfrm>
          <a:custGeom>
            <a:rect b="b" l="l" r="r" t="t"/>
            <a:pathLst>
              <a:path extrusionOk="0" h="3756" w="16888">
                <a:moveTo>
                  <a:pt x="7399" y="1"/>
                </a:moveTo>
                <a:cubicBezTo>
                  <a:pt x="5849" y="1"/>
                  <a:pt x="4332" y="422"/>
                  <a:pt x="3013" y="1523"/>
                </a:cubicBezTo>
                <a:cubicBezTo>
                  <a:pt x="1731" y="2591"/>
                  <a:pt x="759" y="3339"/>
                  <a:pt x="1" y="3755"/>
                </a:cubicBezTo>
                <a:lnTo>
                  <a:pt x="16887" y="3755"/>
                </a:lnTo>
                <a:cubicBezTo>
                  <a:pt x="15103" y="2478"/>
                  <a:pt x="11156" y="1"/>
                  <a:pt x="739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85738" rotWithShape="0" algn="bl" dir="17460000" dist="9525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1"/>
          <p:cNvSpPr/>
          <p:nvPr/>
        </p:nvSpPr>
        <p:spPr>
          <a:xfrm>
            <a:off x="-11145" y="1446793"/>
            <a:ext cx="902803" cy="2503649"/>
          </a:xfrm>
          <a:custGeom>
            <a:rect b="b" l="l" r="r" t="t"/>
            <a:pathLst>
              <a:path extrusionOk="0" h="10222" w="3686">
                <a:moveTo>
                  <a:pt x="0" y="1"/>
                </a:moveTo>
                <a:lnTo>
                  <a:pt x="0" y="10222"/>
                </a:lnTo>
                <a:cubicBezTo>
                  <a:pt x="1251" y="9421"/>
                  <a:pt x="3012" y="9955"/>
                  <a:pt x="3237" y="9101"/>
                </a:cubicBezTo>
                <a:cubicBezTo>
                  <a:pt x="3515" y="8086"/>
                  <a:pt x="781" y="7765"/>
                  <a:pt x="674" y="6676"/>
                </a:cubicBezTo>
                <a:cubicBezTo>
                  <a:pt x="534" y="5244"/>
                  <a:pt x="3686" y="5309"/>
                  <a:pt x="3344" y="2628"/>
                </a:cubicBezTo>
                <a:cubicBezTo>
                  <a:pt x="3119" y="844"/>
                  <a:pt x="1229" y="225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1"/>
          <p:cNvSpPr/>
          <p:nvPr/>
        </p:nvSpPr>
        <p:spPr>
          <a:xfrm>
            <a:off x="-123558" y="0"/>
            <a:ext cx="3404969" cy="2815414"/>
          </a:xfrm>
          <a:custGeom>
            <a:rect b="b" l="l" r="r" t="t"/>
            <a:pathLst>
              <a:path extrusionOk="0" h="9742" w="11782">
                <a:moveTo>
                  <a:pt x="459" y="1"/>
                </a:moveTo>
                <a:lnTo>
                  <a:pt x="459" y="9742"/>
                </a:lnTo>
                <a:cubicBezTo>
                  <a:pt x="823" y="9699"/>
                  <a:pt x="1100" y="9603"/>
                  <a:pt x="1271" y="9454"/>
                </a:cubicBezTo>
                <a:cubicBezTo>
                  <a:pt x="2425" y="8439"/>
                  <a:pt x="1" y="5886"/>
                  <a:pt x="1133" y="5555"/>
                </a:cubicBezTo>
                <a:cubicBezTo>
                  <a:pt x="1262" y="5518"/>
                  <a:pt x="1409" y="5502"/>
                  <a:pt x="1569" y="5502"/>
                </a:cubicBezTo>
                <a:cubicBezTo>
                  <a:pt x="2574" y="5502"/>
                  <a:pt x="4088" y="6129"/>
                  <a:pt x="4990" y="6129"/>
                </a:cubicBezTo>
                <a:cubicBezTo>
                  <a:pt x="5197" y="6129"/>
                  <a:pt x="5372" y="6096"/>
                  <a:pt x="5501" y="6014"/>
                </a:cubicBezTo>
                <a:cubicBezTo>
                  <a:pt x="6782" y="5192"/>
                  <a:pt x="4764" y="3120"/>
                  <a:pt x="5159" y="2426"/>
                </a:cubicBezTo>
                <a:cubicBezTo>
                  <a:pt x="6078" y="812"/>
                  <a:pt x="10041" y="2180"/>
                  <a:pt x="1178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8100000" dist="571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2">
  <p:cSld name="7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2"/>
          <p:cNvSpPr txBox="1"/>
          <p:nvPr>
            <p:ph idx="1" type="subTitle"/>
          </p:nvPr>
        </p:nvSpPr>
        <p:spPr>
          <a:xfrm flipH="1">
            <a:off x="2143975" y="2211365"/>
            <a:ext cx="46011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Squada One"/>
              <a:buNone/>
              <a:defRPr sz="4500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quada One"/>
              <a:buNone/>
              <a:defRPr sz="15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cxnSp>
        <p:nvCxnSpPr>
          <p:cNvPr id="156" name="Google Shape;156;p62"/>
          <p:cNvCxnSpPr/>
          <p:nvPr/>
        </p:nvCxnSpPr>
        <p:spPr>
          <a:xfrm rot="10800000">
            <a:off x="7500" y="2336600"/>
            <a:ext cx="26814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7" name="Google Shape;157;p62"/>
          <p:cNvSpPr txBox="1"/>
          <p:nvPr>
            <p:ph idx="2" type="subTitle"/>
          </p:nvPr>
        </p:nvSpPr>
        <p:spPr>
          <a:xfrm flipH="1">
            <a:off x="5434825" y="2646968"/>
            <a:ext cx="23835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58" name="Google Shape;158;p62"/>
          <p:cNvSpPr/>
          <p:nvPr/>
        </p:nvSpPr>
        <p:spPr>
          <a:xfrm flipH="1">
            <a:off x="11646" y="3444550"/>
            <a:ext cx="2335700" cy="1698947"/>
          </a:xfrm>
          <a:custGeom>
            <a:rect b="b" l="l" r="r" t="t"/>
            <a:pathLst>
              <a:path extrusionOk="0" h="9021" w="12402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5780000" dist="3810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62"/>
          <p:cNvSpPr/>
          <p:nvPr/>
        </p:nvSpPr>
        <p:spPr>
          <a:xfrm flipH="1">
            <a:off x="11641" y="1291906"/>
            <a:ext cx="957671" cy="3049103"/>
          </a:xfrm>
          <a:custGeom>
            <a:rect b="b" l="l" r="r" t="t"/>
            <a:pathLst>
              <a:path extrusionOk="0" h="16190" w="5085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4080000" dist="200025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2"/>
          <p:cNvSpPr/>
          <p:nvPr/>
        </p:nvSpPr>
        <p:spPr>
          <a:xfrm flipH="1">
            <a:off x="7500" y="3930261"/>
            <a:ext cx="1726067" cy="1213238"/>
          </a:xfrm>
          <a:custGeom>
            <a:rect b="b" l="l" r="r" t="t"/>
            <a:pathLst>
              <a:path extrusionOk="0" h="6442" w="9165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8880000" dist="7620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62"/>
          <p:cNvSpPr/>
          <p:nvPr/>
        </p:nvSpPr>
        <p:spPr>
          <a:xfrm flipH="1">
            <a:off x="1817695" y="4620312"/>
            <a:ext cx="2633077" cy="523188"/>
          </a:xfrm>
          <a:custGeom>
            <a:rect b="b" l="l" r="r" t="t"/>
            <a:pathLst>
              <a:path extrusionOk="0" h="2778" w="13981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1460000" dist="1333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62"/>
          <p:cNvSpPr/>
          <p:nvPr/>
        </p:nvSpPr>
        <p:spPr>
          <a:xfrm flipH="1">
            <a:off x="8500049" y="2124503"/>
            <a:ext cx="643947" cy="2409965"/>
          </a:xfrm>
          <a:custGeom>
            <a:rect b="b" l="l" r="r" t="t"/>
            <a:pathLst>
              <a:path extrusionOk="0" h="9839" w="2629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6260000" dist="2476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62"/>
          <p:cNvSpPr/>
          <p:nvPr/>
        </p:nvSpPr>
        <p:spPr>
          <a:xfrm flipH="1">
            <a:off x="5395676" y="0"/>
            <a:ext cx="3748328" cy="2693771"/>
          </a:xfrm>
          <a:custGeom>
            <a:rect b="b" l="l" r="r" t="t"/>
            <a:pathLst>
              <a:path extrusionOk="0" h="5704" w="7937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7620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62"/>
          <p:cNvSpPr/>
          <p:nvPr/>
        </p:nvSpPr>
        <p:spPr>
          <a:xfrm flipH="1">
            <a:off x="2585009" y="0"/>
            <a:ext cx="3161332" cy="930483"/>
          </a:xfrm>
          <a:custGeom>
            <a:rect b="b" l="l" r="r" t="t"/>
            <a:pathLst>
              <a:path extrusionOk="0" h="3625" w="12316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2"/>
          <p:cNvSpPr/>
          <p:nvPr/>
        </p:nvSpPr>
        <p:spPr>
          <a:xfrm flipH="1">
            <a:off x="11653" y="0"/>
            <a:ext cx="4397784" cy="2623834"/>
          </a:xfrm>
          <a:custGeom>
            <a:rect b="b" l="l" r="r" t="t"/>
            <a:pathLst>
              <a:path extrusionOk="0" h="10222" w="17133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62"/>
          <p:cNvSpPr txBox="1"/>
          <p:nvPr>
            <p:ph type="title"/>
          </p:nvPr>
        </p:nvSpPr>
        <p:spPr>
          <a:xfrm>
            <a:off x="2143975" y="1562675"/>
            <a:ext cx="1529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b="0" sz="4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8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3"/>
          <p:cNvSpPr/>
          <p:nvPr/>
        </p:nvSpPr>
        <p:spPr>
          <a:xfrm flipH="1">
            <a:off x="7145715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3"/>
          <p:cNvSpPr/>
          <p:nvPr/>
        </p:nvSpPr>
        <p:spPr>
          <a:xfrm flipH="1">
            <a:off x="4165774" y="0"/>
            <a:ext cx="5156722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9420000" dist="47625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3"/>
          <p:cNvSpPr/>
          <p:nvPr/>
        </p:nvSpPr>
        <p:spPr>
          <a:xfrm flipH="1">
            <a:off x="6122600" y="1713596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3"/>
          <p:cNvSpPr txBox="1"/>
          <p:nvPr>
            <p:ph type="ctrTitle"/>
          </p:nvPr>
        </p:nvSpPr>
        <p:spPr>
          <a:xfrm flipH="1">
            <a:off x="60531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1">
  <p:cSld name="10_Título y objetos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4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-ES" sz="800" u="none" cap="none" strike="noStrik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74" name="Google Shape;174;p64"/>
          <p:cNvSpPr/>
          <p:nvPr/>
        </p:nvSpPr>
        <p:spPr>
          <a:xfrm>
            <a:off x="3059250" y="-123570"/>
            <a:ext cx="1789200" cy="2629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64"/>
          <p:cNvSpPr/>
          <p:nvPr/>
        </p:nvSpPr>
        <p:spPr>
          <a:xfrm>
            <a:off x="4991939" y="-123570"/>
            <a:ext cx="1786800" cy="2629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64"/>
          <p:cNvSpPr/>
          <p:nvPr/>
        </p:nvSpPr>
        <p:spPr>
          <a:xfrm>
            <a:off x="6937646" y="-123570"/>
            <a:ext cx="1761900" cy="2629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64"/>
          <p:cNvSpPr/>
          <p:nvPr/>
        </p:nvSpPr>
        <p:spPr>
          <a:xfrm>
            <a:off x="3059250" y="2710354"/>
            <a:ext cx="1789200" cy="2556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64"/>
          <p:cNvSpPr/>
          <p:nvPr/>
        </p:nvSpPr>
        <p:spPr>
          <a:xfrm>
            <a:off x="4991939" y="2710354"/>
            <a:ext cx="1786800" cy="2556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64"/>
          <p:cNvSpPr/>
          <p:nvPr/>
        </p:nvSpPr>
        <p:spPr>
          <a:xfrm>
            <a:off x="6937646" y="2710354"/>
            <a:ext cx="1761900" cy="2556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64"/>
          <p:cNvSpPr txBox="1"/>
          <p:nvPr>
            <p:ph idx="1" type="subTitle"/>
          </p:nvPr>
        </p:nvSpPr>
        <p:spPr>
          <a:xfrm flipH="1">
            <a:off x="3059251" y="1527275"/>
            <a:ext cx="17892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81" name="Google Shape;181;p64"/>
          <p:cNvSpPr txBox="1"/>
          <p:nvPr>
            <p:ph idx="2" type="subTitle"/>
          </p:nvPr>
        </p:nvSpPr>
        <p:spPr>
          <a:xfrm>
            <a:off x="3244987" y="1674244"/>
            <a:ext cx="1417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2" name="Google Shape;182;p64"/>
          <p:cNvSpPr txBox="1"/>
          <p:nvPr>
            <p:ph idx="3" type="subTitle"/>
          </p:nvPr>
        </p:nvSpPr>
        <p:spPr>
          <a:xfrm flipH="1">
            <a:off x="5005238" y="1527275"/>
            <a:ext cx="17619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83" name="Google Shape;183;p64"/>
          <p:cNvSpPr txBox="1"/>
          <p:nvPr>
            <p:ph idx="4" type="subTitle"/>
          </p:nvPr>
        </p:nvSpPr>
        <p:spPr>
          <a:xfrm>
            <a:off x="5177372" y="1674244"/>
            <a:ext cx="1417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4" name="Google Shape;184;p64"/>
          <p:cNvSpPr txBox="1"/>
          <p:nvPr>
            <p:ph idx="5" type="subTitle"/>
          </p:nvPr>
        </p:nvSpPr>
        <p:spPr>
          <a:xfrm flipH="1">
            <a:off x="6923988" y="1527275"/>
            <a:ext cx="17892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85" name="Google Shape;185;p64"/>
          <p:cNvSpPr txBox="1"/>
          <p:nvPr>
            <p:ph idx="6" type="subTitle"/>
          </p:nvPr>
        </p:nvSpPr>
        <p:spPr>
          <a:xfrm>
            <a:off x="7109775" y="1674244"/>
            <a:ext cx="1417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6" name="Google Shape;186;p64"/>
          <p:cNvSpPr txBox="1"/>
          <p:nvPr>
            <p:ph idx="7" type="subTitle"/>
          </p:nvPr>
        </p:nvSpPr>
        <p:spPr>
          <a:xfrm flipH="1">
            <a:off x="3059201" y="3537225"/>
            <a:ext cx="17892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87" name="Google Shape;187;p64"/>
          <p:cNvSpPr txBox="1"/>
          <p:nvPr>
            <p:ph idx="8" type="subTitle"/>
          </p:nvPr>
        </p:nvSpPr>
        <p:spPr>
          <a:xfrm>
            <a:off x="3244987" y="3684188"/>
            <a:ext cx="1417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8" name="Google Shape;188;p64"/>
          <p:cNvSpPr txBox="1"/>
          <p:nvPr>
            <p:ph idx="9" type="subTitle"/>
          </p:nvPr>
        </p:nvSpPr>
        <p:spPr>
          <a:xfrm flipH="1">
            <a:off x="4991588" y="3537225"/>
            <a:ext cx="17892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89" name="Google Shape;189;p64"/>
          <p:cNvSpPr txBox="1"/>
          <p:nvPr>
            <p:ph idx="13" type="subTitle"/>
          </p:nvPr>
        </p:nvSpPr>
        <p:spPr>
          <a:xfrm>
            <a:off x="5177372" y="3684188"/>
            <a:ext cx="1417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0" name="Google Shape;190;p64"/>
          <p:cNvSpPr txBox="1"/>
          <p:nvPr>
            <p:ph idx="14" type="subTitle"/>
          </p:nvPr>
        </p:nvSpPr>
        <p:spPr>
          <a:xfrm flipH="1">
            <a:off x="6925188" y="3537225"/>
            <a:ext cx="17868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91" name="Google Shape;191;p64"/>
          <p:cNvSpPr txBox="1"/>
          <p:nvPr>
            <p:ph idx="15" type="subTitle"/>
          </p:nvPr>
        </p:nvSpPr>
        <p:spPr>
          <a:xfrm>
            <a:off x="7109775" y="3684188"/>
            <a:ext cx="1417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2" name="Google Shape;192;p64"/>
          <p:cNvSpPr/>
          <p:nvPr/>
        </p:nvSpPr>
        <p:spPr>
          <a:xfrm>
            <a:off x="33672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64"/>
          <p:cNvSpPr/>
          <p:nvPr/>
        </p:nvSpPr>
        <p:spPr>
          <a:xfrm>
            <a:off x="-186038" y="0"/>
            <a:ext cx="5156722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9420000" dist="47625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64"/>
          <p:cNvSpPr/>
          <p:nvPr/>
        </p:nvSpPr>
        <p:spPr>
          <a:xfrm>
            <a:off x="-5518" y="1713596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64"/>
          <p:cNvSpPr txBox="1"/>
          <p:nvPr>
            <p:ph type="ctrTitle"/>
          </p:nvPr>
        </p:nvSpPr>
        <p:spPr>
          <a:xfrm flipH="1">
            <a:off x="83424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10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5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-ES" sz="800" u="none" cap="none" strike="noStrik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98" name="Google Shape;198;p65"/>
          <p:cNvSpPr/>
          <p:nvPr/>
        </p:nvSpPr>
        <p:spPr>
          <a:xfrm>
            <a:off x="33672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65"/>
          <p:cNvSpPr/>
          <p:nvPr/>
        </p:nvSpPr>
        <p:spPr>
          <a:xfrm>
            <a:off x="-186038" y="0"/>
            <a:ext cx="5156722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9420000" dist="47625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65"/>
          <p:cNvSpPr/>
          <p:nvPr/>
        </p:nvSpPr>
        <p:spPr>
          <a:xfrm>
            <a:off x="-5518" y="1713596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65"/>
          <p:cNvSpPr txBox="1"/>
          <p:nvPr>
            <p:ph type="ctrTitle"/>
          </p:nvPr>
        </p:nvSpPr>
        <p:spPr>
          <a:xfrm flipH="1">
            <a:off x="83424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1 1">
  <p:cSld name="2_Título y objetos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6"/>
          <p:cNvSpPr/>
          <p:nvPr/>
        </p:nvSpPr>
        <p:spPr>
          <a:xfrm>
            <a:off x="2487950" y="-168499"/>
            <a:ext cx="4263000" cy="2517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66"/>
          <p:cNvSpPr/>
          <p:nvPr/>
        </p:nvSpPr>
        <p:spPr>
          <a:xfrm rot="5400000">
            <a:off x="3934472" y="-59473"/>
            <a:ext cx="5361831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66"/>
          <p:cNvSpPr txBox="1"/>
          <p:nvPr>
            <p:ph type="ctrTitle"/>
          </p:nvPr>
        </p:nvSpPr>
        <p:spPr>
          <a:xfrm>
            <a:off x="19" y="2446475"/>
            <a:ext cx="91440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6" name="Google Shape;206;p66"/>
          <p:cNvSpPr txBox="1"/>
          <p:nvPr>
            <p:ph idx="1" type="subTitle"/>
          </p:nvPr>
        </p:nvSpPr>
        <p:spPr>
          <a:xfrm>
            <a:off x="3244369" y="2862763"/>
            <a:ext cx="2655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7" name="Google Shape;207;p66"/>
          <p:cNvSpPr txBox="1"/>
          <p:nvPr>
            <p:ph idx="2" type="ctrTitle"/>
          </p:nvPr>
        </p:nvSpPr>
        <p:spPr>
          <a:xfrm>
            <a:off x="2393097" y="1850875"/>
            <a:ext cx="43578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8" name="Google Shape;208;p66"/>
          <p:cNvSpPr/>
          <p:nvPr/>
        </p:nvSpPr>
        <p:spPr>
          <a:xfrm>
            <a:off x="27511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66"/>
          <p:cNvSpPr/>
          <p:nvPr/>
        </p:nvSpPr>
        <p:spPr>
          <a:xfrm>
            <a:off x="-192200" y="-18932"/>
            <a:ext cx="5244671" cy="5143477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66"/>
          <p:cNvSpPr/>
          <p:nvPr/>
        </p:nvSpPr>
        <p:spPr>
          <a:xfrm>
            <a:off x="6946144" y="2753776"/>
            <a:ext cx="2197847" cy="2399187"/>
          </a:xfrm>
          <a:custGeom>
            <a:rect b="b" l="l" r="r" t="t"/>
            <a:pathLst>
              <a:path extrusionOk="0" h="9795" w="8973">
                <a:moveTo>
                  <a:pt x="8482" y="1"/>
                </a:moveTo>
                <a:cubicBezTo>
                  <a:pt x="8430" y="1"/>
                  <a:pt x="8376" y="8"/>
                  <a:pt x="8320" y="22"/>
                </a:cubicBezTo>
                <a:cubicBezTo>
                  <a:pt x="7017" y="396"/>
                  <a:pt x="8513" y="4369"/>
                  <a:pt x="7135" y="5747"/>
                </a:cubicBezTo>
                <a:cubicBezTo>
                  <a:pt x="6110" y="6772"/>
                  <a:pt x="3696" y="5992"/>
                  <a:pt x="1603" y="7765"/>
                </a:cubicBezTo>
                <a:cubicBezTo>
                  <a:pt x="737" y="8503"/>
                  <a:pt x="246" y="9175"/>
                  <a:pt x="0" y="9795"/>
                </a:cubicBezTo>
                <a:lnTo>
                  <a:pt x="8972" y="9795"/>
                </a:lnTo>
                <a:lnTo>
                  <a:pt x="8972" y="203"/>
                </a:lnTo>
                <a:cubicBezTo>
                  <a:pt x="8815" y="80"/>
                  <a:pt x="8659" y="1"/>
                  <a:pt x="8482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6"/>
          <p:cNvSpPr/>
          <p:nvPr/>
        </p:nvSpPr>
        <p:spPr>
          <a:xfrm>
            <a:off x="6666178" y="0"/>
            <a:ext cx="2477813" cy="2304151"/>
          </a:xfrm>
          <a:custGeom>
            <a:rect b="b" l="l" r="r" t="t"/>
            <a:pathLst>
              <a:path extrusionOk="0" h="9407" w="10116">
                <a:moveTo>
                  <a:pt x="0" y="0"/>
                </a:moveTo>
                <a:cubicBezTo>
                  <a:pt x="636" y="1119"/>
                  <a:pt x="2078" y="3205"/>
                  <a:pt x="4119" y="3205"/>
                </a:cubicBezTo>
                <a:cubicBezTo>
                  <a:pt x="4378" y="3205"/>
                  <a:pt x="4647" y="3171"/>
                  <a:pt x="4924" y="3098"/>
                </a:cubicBezTo>
                <a:cubicBezTo>
                  <a:pt x="6438" y="2690"/>
                  <a:pt x="6967" y="1149"/>
                  <a:pt x="7940" y="1149"/>
                </a:cubicBezTo>
                <a:cubicBezTo>
                  <a:pt x="8011" y="1149"/>
                  <a:pt x="8084" y="1158"/>
                  <a:pt x="8160" y="1175"/>
                </a:cubicBezTo>
                <a:cubicBezTo>
                  <a:pt x="8716" y="1293"/>
                  <a:pt x="9442" y="2447"/>
                  <a:pt x="9069" y="4379"/>
                </a:cubicBezTo>
                <a:cubicBezTo>
                  <a:pt x="8684" y="6387"/>
                  <a:pt x="8193" y="7616"/>
                  <a:pt x="8438" y="8374"/>
                </a:cubicBezTo>
                <a:cubicBezTo>
                  <a:pt x="8675" y="9108"/>
                  <a:pt x="9148" y="9406"/>
                  <a:pt x="9649" y="9406"/>
                </a:cubicBezTo>
                <a:cubicBezTo>
                  <a:pt x="9804" y="9406"/>
                  <a:pt x="9961" y="9378"/>
                  <a:pt x="10115" y="9325"/>
                </a:cubicBezTo>
                <a:lnTo>
                  <a:pt x="101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66"/>
          <p:cNvSpPr/>
          <p:nvPr/>
        </p:nvSpPr>
        <p:spPr>
          <a:xfrm>
            <a:off x="-11679" y="1723068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+ SUBTITLE">
  <p:cSld name="1_Título y objetos_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7"/>
          <p:cNvSpPr/>
          <p:nvPr/>
        </p:nvSpPr>
        <p:spPr>
          <a:xfrm flipH="1">
            <a:off x="2266913" y="876994"/>
            <a:ext cx="4606800" cy="4323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67"/>
          <p:cNvSpPr txBox="1"/>
          <p:nvPr>
            <p:ph type="title"/>
          </p:nvPr>
        </p:nvSpPr>
        <p:spPr>
          <a:xfrm>
            <a:off x="1375175" y="2420792"/>
            <a:ext cx="639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6" name="Google Shape;216;p67"/>
          <p:cNvSpPr txBox="1"/>
          <p:nvPr>
            <p:ph idx="1" type="subTitle"/>
          </p:nvPr>
        </p:nvSpPr>
        <p:spPr>
          <a:xfrm>
            <a:off x="2895188" y="3034744"/>
            <a:ext cx="3353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7" name="Google Shape;217;p67"/>
          <p:cNvSpPr/>
          <p:nvPr/>
        </p:nvSpPr>
        <p:spPr>
          <a:xfrm flipH="1" rot="10800000">
            <a:off x="5059867" y="0"/>
            <a:ext cx="4037101" cy="1751811"/>
          </a:xfrm>
          <a:custGeom>
            <a:rect b="b" l="l" r="r" t="t"/>
            <a:pathLst>
              <a:path extrusionOk="0" h="7152" w="16482">
                <a:moveTo>
                  <a:pt x="12713" y="1"/>
                </a:moveTo>
                <a:cubicBezTo>
                  <a:pt x="12371" y="1"/>
                  <a:pt x="12082" y="52"/>
                  <a:pt x="11867" y="166"/>
                </a:cubicBezTo>
                <a:cubicBezTo>
                  <a:pt x="9966" y="1202"/>
                  <a:pt x="12508" y="5496"/>
                  <a:pt x="10842" y="5581"/>
                </a:cubicBezTo>
                <a:cubicBezTo>
                  <a:pt x="10817" y="5582"/>
                  <a:pt x="10791" y="5583"/>
                  <a:pt x="10766" y="5583"/>
                </a:cubicBezTo>
                <a:cubicBezTo>
                  <a:pt x="9256" y="5583"/>
                  <a:pt x="8019" y="3281"/>
                  <a:pt x="6884" y="3281"/>
                </a:cubicBezTo>
                <a:cubicBezTo>
                  <a:pt x="6793" y="3281"/>
                  <a:pt x="6702" y="3296"/>
                  <a:pt x="6612" y="3328"/>
                </a:cubicBezTo>
                <a:cubicBezTo>
                  <a:pt x="5384" y="3765"/>
                  <a:pt x="6836" y="6692"/>
                  <a:pt x="5715" y="6905"/>
                </a:cubicBezTo>
                <a:cubicBezTo>
                  <a:pt x="5677" y="6913"/>
                  <a:pt x="5638" y="6916"/>
                  <a:pt x="5597" y="6916"/>
                </a:cubicBezTo>
                <a:cubicBezTo>
                  <a:pt x="4898" y="6916"/>
                  <a:pt x="3858" y="5884"/>
                  <a:pt x="2503" y="5884"/>
                </a:cubicBezTo>
                <a:cubicBezTo>
                  <a:pt x="1761" y="5884"/>
                  <a:pt x="926" y="6193"/>
                  <a:pt x="0" y="7152"/>
                </a:cubicBezTo>
                <a:lnTo>
                  <a:pt x="16481" y="7152"/>
                </a:lnTo>
                <a:lnTo>
                  <a:pt x="16481" y="935"/>
                </a:lnTo>
                <a:cubicBezTo>
                  <a:pt x="15078" y="407"/>
                  <a:pt x="13680" y="1"/>
                  <a:pt x="12713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140000" dist="66675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67"/>
          <p:cNvSpPr/>
          <p:nvPr/>
        </p:nvSpPr>
        <p:spPr>
          <a:xfrm flipH="1" rot="10800000">
            <a:off x="6" y="3324574"/>
            <a:ext cx="4319762" cy="1818924"/>
          </a:xfrm>
          <a:custGeom>
            <a:rect b="b" l="l" r="r" t="t"/>
            <a:pathLst>
              <a:path extrusionOk="0" h="7426" w="17636">
                <a:moveTo>
                  <a:pt x="1" y="0"/>
                </a:moveTo>
                <a:lnTo>
                  <a:pt x="1" y="7337"/>
                </a:lnTo>
                <a:cubicBezTo>
                  <a:pt x="269" y="7393"/>
                  <a:pt x="537" y="7425"/>
                  <a:pt x="798" y="7425"/>
                </a:cubicBezTo>
                <a:cubicBezTo>
                  <a:pt x="1649" y="7425"/>
                  <a:pt x="2433" y="7078"/>
                  <a:pt x="2981" y="6024"/>
                </a:cubicBezTo>
                <a:cubicBezTo>
                  <a:pt x="3804" y="4415"/>
                  <a:pt x="4473" y="3985"/>
                  <a:pt x="5073" y="3985"/>
                </a:cubicBezTo>
                <a:cubicBezTo>
                  <a:pt x="5492" y="3985"/>
                  <a:pt x="5878" y="4195"/>
                  <a:pt x="6260" y="4358"/>
                </a:cubicBezTo>
                <a:cubicBezTo>
                  <a:pt x="6925" y="4645"/>
                  <a:pt x="8958" y="6071"/>
                  <a:pt x="10742" y="6071"/>
                </a:cubicBezTo>
                <a:cubicBezTo>
                  <a:pt x="11479" y="6071"/>
                  <a:pt x="12174" y="5827"/>
                  <a:pt x="12711" y="5158"/>
                </a:cubicBezTo>
                <a:cubicBezTo>
                  <a:pt x="14242" y="3274"/>
                  <a:pt x="14182" y="2723"/>
                  <a:pt x="14535" y="2723"/>
                </a:cubicBezTo>
                <a:cubicBezTo>
                  <a:pt x="14608" y="2723"/>
                  <a:pt x="14699" y="2747"/>
                  <a:pt x="14826" y="2787"/>
                </a:cubicBezTo>
                <a:cubicBezTo>
                  <a:pt x="15192" y="2904"/>
                  <a:pt x="15715" y="3135"/>
                  <a:pt x="16195" y="3135"/>
                </a:cubicBezTo>
                <a:cubicBezTo>
                  <a:pt x="16680" y="3135"/>
                  <a:pt x="17121" y="2899"/>
                  <a:pt x="17315" y="2072"/>
                </a:cubicBezTo>
                <a:cubicBezTo>
                  <a:pt x="17635" y="726"/>
                  <a:pt x="16396" y="160"/>
                  <a:pt x="1593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62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67"/>
          <p:cNvSpPr/>
          <p:nvPr/>
        </p:nvSpPr>
        <p:spPr>
          <a:xfrm flipH="1" rot="10800000">
            <a:off x="7359611" y="0"/>
            <a:ext cx="1784388" cy="1829457"/>
          </a:xfrm>
          <a:custGeom>
            <a:rect b="b" l="l" r="r" t="t"/>
            <a:pathLst>
              <a:path extrusionOk="0" h="7469" w="7285">
                <a:moveTo>
                  <a:pt x="6450" y="1"/>
                </a:moveTo>
                <a:cubicBezTo>
                  <a:pt x="6380" y="1"/>
                  <a:pt x="6309" y="15"/>
                  <a:pt x="6238" y="45"/>
                </a:cubicBezTo>
                <a:cubicBezTo>
                  <a:pt x="5265" y="441"/>
                  <a:pt x="6675" y="2801"/>
                  <a:pt x="5875" y="3548"/>
                </a:cubicBezTo>
                <a:cubicBezTo>
                  <a:pt x="5691" y="3722"/>
                  <a:pt x="5482" y="3788"/>
                  <a:pt x="5252" y="3788"/>
                </a:cubicBezTo>
                <a:cubicBezTo>
                  <a:pt x="4549" y="3788"/>
                  <a:pt x="3649" y="3177"/>
                  <a:pt x="2672" y="3177"/>
                </a:cubicBezTo>
                <a:cubicBezTo>
                  <a:pt x="2143" y="3177"/>
                  <a:pt x="1591" y="3357"/>
                  <a:pt x="1036" y="3911"/>
                </a:cubicBezTo>
                <a:cubicBezTo>
                  <a:pt x="0" y="4948"/>
                  <a:pt x="235" y="6368"/>
                  <a:pt x="673" y="7469"/>
                </a:cubicBezTo>
                <a:lnTo>
                  <a:pt x="7285" y="7469"/>
                </a:lnTo>
                <a:lnTo>
                  <a:pt x="7285" y="515"/>
                </a:lnTo>
                <a:cubicBezTo>
                  <a:pt x="6995" y="217"/>
                  <a:pt x="6726" y="1"/>
                  <a:pt x="645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140000" dist="66675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67"/>
          <p:cNvSpPr/>
          <p:nvPr/>
        </p:nvSpPr>
        <p:spPr>
          <a:xfrm flipH="1" rot="10800000">
            <a:off x="-132275" y="1"/>
            <a:ext cx="2896416" cy="2836160"/>
          </a:xfrm>
          <a:custGeom>
            <a:rect b="b" l="l" r="r" t="t"/>
            <a:pathLst>
              <a:path extrusionOk="0" h="11579" w="11825">
                <a:moveTo>
                  <a:pt x="524" y="1"/>
                </a:moveTo>
                <a:lnTo>
                  <a:pt x="524" y="11579"/>
                </a:lnTo>
                <a:lnTo>
                  <a:pt x="9453" y="11579"/>
                </a:lnTo>
                <a:cubicBezTo>
                  <a:pt x="9368" y="11408"/>
                  <a:pt x="9304" y="11226"/>
                  <a:pt x="9271" y="11002"/>
                </a:cubicBezTo>
                <a:cubicBezTo>
                  <a:pt x="8994" y="8876"/>
                  <a:pt x="11824" y="6195"/>
                  <a:pt x="10158" y="5405"/>
                </a:cubicBezTo>
                <a:cubicBezTo>
                  <a:pt x="10071" y="5363"/>
                  <a:pt x="9979" y="5343"/>
                  <a:pt x="9883" y="5343"/>
                </a:cubicBezTo>
                <a:cubicBezTo>
                  <a:pt x="8906" y="5343"/>
                  <a:pt x="7498" y="7379"/>
                  <a:pt x="6302" y="8662"/>
                </a:cubicBezTo>
                <a:cubicBezTo>
                  <a:pt x="5772" y="9229"/>
                  <a:pt x="5197" y="9556"/>
                  <a:pt x="4762" y="9556"/>
                </a:cubicBezTo>
                <a:cubicBezTo>
                  <a:pt x="4433" y="9556"/>
                  <a:pt x="4183" y="9370"/>
                  <a:pt x="4092" y="8961"/>
                </a:cubicBezTo>
                <a:cubicBezTo>
                  <a:pt x="3803" y="7701"/>
                  <a:pt x="5800" y="5928"/>
                  <a:pt x="4818" y="4604"/>
                </a:cubicBezTo>
                <a:cubicBezTo>
                  <a:pt x="3824" y="3279"/>
                  <a:pt x="2660" y="4326"/>
                  <a:pt x="1197" y="3215"/>
                </a:cubicBezTo>
                <a:cubicBezTo>
                  <a:pt x="0" y="2308"/>
                  <a:pt x="1496" y="908"/>
                  <a:pt x="52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67"/>
          <p:cNvSpPr/>
          <p:nvPr/>
        </p:nvSpPr>
        <p:spPr>
          <a:xfrm flipH="1" rot="10800000">
            <a:off x="-3926" y="3937414"/>
            <a:ext cx="6252828" cy="1206085"/>
          </a:xfrm>
          <a:custGeom>
            <a:rect b="b" l="l" r="r" t="t"/>
            <a:pathLst>
              <a:path extrusionOk="0" h="4924" w="25528">
                <a:moveTo>
                  <a:pt x="0" y="0"/>
                </a:moveTo>
                <a:lnTo>
                  <a:pt x="0" y="4923"/>
                </a:lnTo>
                <a:cubicBezTo>
                  <a:pt x="1550" y="3518"/>
                  <a:pt x="1590" y="405"/>
                  <a:pt x="2664" y="405"/>
                </a:cubicBezTo>
                <a:cubicBezTo>
                  <a:pt x="2701" y="405"/>
                  <a:pt x="2738" y="409"/>
                  <a:pt x="2777" y="416"/>
                </a:cubicBezTo>
                <a:cubicBezTo>
                  <a:pt x="4454" y="715"/>
                  <a:pt x="4956" y="2915"/>
                  <a:pt x="6515" y="3684"/>
                </a:cubicBezTo>
                <a:cubicBezTo>
                  <a:pt x="6748" y="3801"/>
                  <a:pt x="6966" y="3853"/>
                  <a:pt x="7169" y="3853"/>
                </a:cubicBezTo>
                <a:cubicBezTo>
                  <a:pt x="8328" y="3853"/>
                  <a:pt x="9043" y="2186"/>
                  <a:pt x="9687" y="1377"/>
                </a:cubicBezTo>
                <a:cubicBezTo>
                  <a:pt x="9901" y="1110"/>
                  <a:pt x="10157" y="974"/>
                  <a:pt x="10478" y="974"/>
                </a:cubicBezTo>
                <a:cubicBezTo>
                  <a:pt x="11308" y="974"/>
                  <a:pt x="12574" y="1881"/>
                  <a:pt x="14686" y="3738"/>
                </a:cubicBezTo>
                <a:cubicBezTo>
                  <a:pt x="15116" y="4116"/>
                  <a:pt x="15689" y="4278"/>
                  <a:pt x="16352" y="4278"/>
                </a:cubicBezTo>
                <a:cubicBezTo>
                  <a:pt x="19060" y="4278"/>
                  <a:pt x="23279" y="1587"/>
                  <a:pt x="2552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62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SUBTITLES">
  <p:cSld name="1_Título y objetos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8"/>
          <p:cNvSpPr/>
          <p:nvPr/>
        </p:nvSpPr>
        <p:spPr>
          <a:xfrm flipH="1">
            <a:off x="2266913" y="-50625"/>
            <a:ext cx="4606800" cy="4344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68"/>
          <p:cNvSpPr txBox="1"/>
          <p:nvPr>
            <p:ph type="title"/>
          </p:nvPr>
        </p:nvSpPr>
        <p:spPr>
          <a:xfrm>
            <a:off x="1376775" y="1093017"/>
            <a:ext cx="639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b="0" sz="39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25" name="Google Shape;225;p68"/>
          <p:cNvSpPr txBox="1"/>
          <p:nvPr>
            <p:ph idx="2" type="title"/>
          </p:nvPr>
        </p:nvSpPr>
        <p:spPr>
          <a:xfrm>
            <a:off x="1376775" y="1953679"/>
            <a:ext cx="639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b="0" sz="39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26" name="Google Shape;226;p68"/>
          <p:cNvSpPr txBox="1"/>
          <p:nvPr>
            <p:ph idx="3" type="title"/>
          </p:nvPr>
        </p:nvSpPr>
        <p:spPr>
          <a:xfrm>
            <a:off x="1376775" y="2842917"/>
            <a:ext cx="639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b="0" sz="39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27" name="Google Shape;227;p68"/>
          <p:cNvSpPr txBox="1"/>
          <p:nvPr>
            <p:ph idx="1" type="subTitle"/>
          </p:nvPr>
        </p:nvSpPr>
        <p:spPr>
          <a:xfrm>
            <a:off x="2895188" y="1662988"/>
            <a:ext cx="3353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8" name="Google Shape;228;p68"/>
          <p:cNvSpPr txBox="1"/>
          <p:nvPr>
            <p:ph idx="4" type="subTitle"/>
          </p:nvPr>
        </p:nvSpPr>
        <p:spPr>
          <a:xfrm>
            <a:off x="2895188" y="2543319"/>
            <a:ext cx="3353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9" name="Google Shape;229;p68"/>
          <p:cNvSpPr txBox="1"/>
          <p:nvPr>
            <p:ph idx="5" type="subTitle"/>
          </p:nvPr>
        </p:nvSpPr>
        <p:spPr>
          <a:xfrm>
            <a:off x="2895188" y="3423650"/>
            <a:ext cx="3353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0" name="Google Shape;230;p68"/>
          <p:cNvSpPr/>
          <p:nvPr/>
        </p:nvSpPr>
        <p:spPr>
          <a:xfrm>
            <a:off x="5059867" y="3391687"/>
            <a:ext cx="4037101" cy="1751811"/>
          </a:xfrm>
          <a:custGeom>
            <a:rect b="b" l="l" r="r" t="t"/>
            <a:pathLst>
              <a:path extrusionOk="0" h="7152" w="16482">
                <a:moveTo>
                  <a:pt x="12713" y="1"/>
                </a:moveTo>
                <a:cubicBezTo>
                  <a:pt x="12371" y="1"/>
                  <a:pt x="12082" y="52"/>
                  <a:pt x="11867" y="166"/>
                </a:cubicBezTo>
                <a:cubicBezTo>
                  <a:pt x="9966" y="1202"/>
                  <a:pt x="12508" y="5496"/>
                  <a:pt x="10842" y="5581"/>
                </a:cubicBezTo>
                <a:cubicBezTo>
                  <a:pt x="10817" y="5582"/>
                  <a:pt x="10791" y="5583"/>
                  <a:pt x="10766" y="5583"/>
                </a:cubicBezTo>
                <a:cubicBezTo>
                  <a:pt x="9256" y="5583"/>
                  <a:pt x="8019" y="3281"/>
                  <a:pt x="6884" y="3281"/>
                </a:cubicBezTo>
                <a:cubicBezTo>
                  <a:pt x="6793" y="3281"/>
                  <a:pt x="6702" y="3296"/>
                  <a:pt x="6612" y="3328"/>
                </a:cubicBezTo>
                <a:cubicBezTo>
                  <a:pt x="5384" y="3765"/>
                  <a:pt x="6836" y="6692"/>
                  <a:pt x="5715" y="6905"/>
                </a:cubicBezTo>
                <a:cubicBezTo>
                  <a:pt x="5677" y="6913"/>
                  <a:pt x="5638" y="6916"/>
                  <a:pt x="5597" y="6916"/>
                </a:cubicBezTo>
                <a:cubicBezTo>
                  <a:pt x="4898" y="6916"/>
                  <a:pt x="3858" y="5884"/>
                  <a:pt x="2503" y="5884"/>
                </a:cubicBezTo>
                <a:cubicBezTo>
                  <a:pt x="1761" y="5884"/>
                  <a:pt x="926" y="6193"/>
                  <a:pt x="0" y="7152"/>
                </a:cubicBezTo>
                <a:lnTo>
                  <a:pt x="16481" y="7152"/>
                </a:lnTo>
                <a:lnTo>
                  <a:pt x="16481" y="935"/>
                </a:lnTo>
                <a:cubicBezTo>
                  <a:pt x="15078" y="407"/>
                  <a:pt x="13680" y="1"/>
                  <a:pt x="12713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140000" dist="66675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68"/>
          <p:cNvSpPr/>
          <p:nvPr/>
        </p:nvSpPr>
        <p:spPr>
          <a:xfrm>
            <a:off x="6" y="0"/>
            <a:ext cx="4319762" cy="1818924"/>
          </a:xfrm>
          <a:custGeom>
            <a:rect b="b" l="l" r="r" t="t"/>
            <a:pathLst>
              <a:path extrusionOk="0" h="7426" w="17636">
                <a:moveTo>
                  <a:pt x="1" y="0"/>
                </a:moveTo>
                <a:lnTo>
                  <a:pt x="1" y="7337"/>
                </a:lnTo>
                <a:cubicBezTo>
                  <a:pt x="269" y="7393"/>
                  <a:pt x="537" y="7425"/>
                  <a:pt x="798" y="7425"/>
                </a:cubicBezTo>
                <a:cubicBezTo>
                  <a:pt x="1649" y="7425"/>
                  <a:pt x="2433" y="7078"/>
                  <a:pt x="2981" y="6024"/>
                </a:cubicBezTo>
                <a:cubicBezTo>
                  <a:pt x="3804" y="4415"/>
                  <a:pt x="4473" y="3985"/>
                  <a:pt x="5073" y="3985"/>
                </a:cubicBezTo>
                <a:cubicBezTo>
                  <a:pt x="5492" y="3985"/>
                  <a:pt x="5878" y="4195"/>
                  <a:pt x="6260" y="4358"/>
                </a:cubicBezTo>
                <a:cubicBezTo>
                  <a:pt x="6925" y="4645"/>
                  <a:pt x="8958" y="6071"/>
                  <a:pt x="10742" y="6071"/>
                </a:cubicBezTo>
                <a:cubicBezTo>
                  <a:pt x="11479" y="6071"/>
                  <a:pt x="12174" y="5827"/>
                  <a:pt x="12711" y="5158"/>
                </a:cubicBezTo>
                <a:cubicBezTo>
                  <a:pt x="14242" y="3274"/>
                  <a:pt x="14182" y="2723"/>
                  <a:pt x="14535" y="2723"/>
                </a:cubicBezTo>
                <a:cubicBezTo>
                  <a:pt x="14608" y="2723"/>
                  <a:pt x="14699" y="2747"/>
                  <a:pt x="14826" y="2787"/>
                </a:cubicBezTo>
                <a:cubicBezTo>
                  <a:pt x="15192" y="2904"/>
                  <a:pt x="15715" y="3135"/>
                  <a:pt x="16195" y="3135"/>
                </a:cubicBezTo>
                <a:cubicBezTo>
                  <a:pt x="16680" y="3135"/>
                  <a:pt x="17121" y="2899"/>
                  <a:pt x="17315" y="2072"/>
                </a:cubicBezTo>
                <a:cubicBezTo>
                  <a:pt x="17635" y="726"/>
                  <a:pt x="16396" y="160"/>
                  <a:pt x="1593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68"/>
          <p:cNvSpPr/>
          <p:nvPr/>
        </p:nvSpPr>
        <p:spPr>
          <a:xfrm>
            <a:off x="7359611" y="3314041"/>
            <a:ext cx="1784388" cy="1829457"/>
          </a:xfrm>
          <a:custGeom>
            <a:rect b="b" l="l" r="r" t="t"/>
            <a:pathLst>
              <a:path extrusionOk="0" h="7469" w="7285">
                <a:moveTo>
                  <a:pt x="6450" y="1"/>
                </a:moveTo>
                <a:cubicBezTo>
                  <a:pt x="6380" y="1"/>
                  <a:pt x="6309" y="15"/>
                  <a:pt x="6238" y="45"/>
                </a:cubicBezTo>
                <a:cubicBezTo>
                  <a:pt x="5265" y="441"/>
                  <a:pt x="6675" y="2801"/>
                  <a:pt x="5875" y="3548"/>
                </a:cubicBezTo>
                <a:cubicBezTo>
                  <a:pt x="5691" y="3722"/>
                  <a:pt x="5482" y="3788"/>
                  <a:pt x="5252" y="3788"/>
                </a:cubicBezTo>
                <a:cubicBezTo>
                  <a:pt x="4549" y="3788"/>
                  <a:pt x="3649" y="3177"/>
                  <a:pt x="2672" y="3177"/>
                </a:cubicBezTo>
                <a:cubicBezTo>
                  <a:pt x="2143" y="3177"/>
                  <a:pt x="1591" y="3357"/>
                  <a:pt x="1036" y="3911"/>
                </a:cubicBezTo>
                <a:cubicBezTo>
                  <a:pt x="0" y="4948"/>
                  <a:pt x="235" y="6368"/>
                  <a:pt x="673" y="7469"/>
                </a:cubicBezTo>
                <a:lnTo>
                  <a:pt x="7285" y="7469"/>
                </a:lnTo>
                <a:lnTo>
                  <a:pt x="7285" y="515"/>
                </a:lnTo>
                <a:cubicBezTo>
                  <a:pt x="6995" y="217"/>
                  <a:pt x="6726" y="1"/>
                  <a:pt x="645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140000" dist="66675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68"/>
          <p:cNvSpPr/>
          <p:nvPr/>
        </p:nvSpPr>
        <p:spPr>
          <a:xfrm>
            <a:off x="-132275" y="2307337"/>
            <a:ext cx="2896416" cy="2836160"/>
          </a:xfrm>
          <a:custGeom>
            <a:rect b="b" l="l" r="r" t="t"/>
            <a:pathLst>
              <a:path extrusionOk="0" h="11579" w="11825">
                <a:moveTo>
                  <a:pt x="524" y="1"/>
                </a:moveTo>
                <a:lnTo>
                  <a:pt x="524" y="11579"/>
                </a:lnTo>
                <a:lnTo>
                  <a:pt x="9453" y="11579"/>
                </a:lnTo>
                <a:cubicBezTo>
                  <a:pt x="9368" y="11408"/>
                  <a:pt x="9304" y="11226"/>
                  <a:pt x="9271" y="11002"/>
                </a:cubicBezTo>
                <a:cubicBezTo>
                  <a:pt x="8994" y="8876"/>
                  <a:pt x="11824" y="6195"/>
                  <a:pt x="10158" y="5405"/>
                </a:cubicBezTo>
                <a:cubicBezTo>
                  <a:pt x="10071" y="5363"/>
                  <a:pt x="9979" y="5343"/>
                  <a:pt x="9883" y="5343"/>
                </a:cubicBezTo>
                <a:cubicBezTo>
                  <a:pt x="8906" y="5343"/>
                  <a:pt x="7498" y="7379"/>
                  <a:pt x="6302" y="8662"/>
                </a:cubicBezTo>
                <a:cubicBezTo>
                  <a:pt x="5772" y="9229"/>
                  <a:pt x="5197" y="9556"/>
                  <a:pt x="4762" y="9556"/>
                </a:cubicBezTo>
                <a:cubicBezTo>
                  <a:pt x="4433" y="9556"/>
                  <a:pt x="4183" y="9370"/>
                  <a:pt x="4092" y="8961"/>
                </a:cubicBezTo>
                <a:cubicBezTo>
                  <a:pt x="3803" y="7701"/>
                  <a:pt x="5800" y="5928"/>
                  <a:pt x="4818" y="4604"/>
                </a:cubicBezTo>
                <a:cubicBezTo>
                  <a:pt x="3824" y="3279"/>
                  <a:pt x="2660" y="4326"/>
                  <a:pt x="1197" y="3215"/>
                </a:cubicBezTo>
                <a:cubicBezTo>
                  <a:pt x="0" y="2308"/>
                  <a:pt x="1496" y="908"/>
                  <a:pt x="52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68"/>
          <p:cNvSpPr/>
          <p:nvPr/>
        </p:nvSpPr>
        <p:spPr>
          <a:xfrm>
            <a:off x="-3926" y="0"/>
            <a:ext cx="6252828" cy="1206085"/>
          </a:xfrm>
          <a:custGeom>
            <a:rect b="b" l="l" r="r" t="t"/>
            <a:pathLst>
              <a:path extrusionOk="0" h="4924" w="25528">
                <a:moveTo>
                  <a:pt x="0" y="0"/>
                </a:moveTo>
                <a:lnTo>
                  <a:pt x="0" y="4923"/>
                </a:lnTo>
                <a:cubicBezTo>
                  <a:pt x="1550" y="3518"/>
                  <a:pt x="1590" y="405"/>
                  <a:pt x="2664" y="405"/>
                </a:cubicBezTo>
                <a:cubicBezTo>
                  <a:pt x="2701" y="405"/>
                  <a:pt x="2738" y="409"/>
                  <a:pt x="2777" y="416"/>
                </a:cubicBezTo>
                <a:cubicBezTo>
                  <a:pt x="4454" y="715"/>
                  <a:pt x="4956" y="2915"/>
                  <a:pt x="6515" y="3684"/>
                </a:cubicBezTo>
                <a:cubicBezTo>
                  <a:pt x="6748" y="3801"/>
                  <a:pt x="6966" y="3853"/>
                  <a:pt x="7169" y="3853"/>
                </a:cubicBezTo>
                <a:cubicBezTo>
                  <a:pt x="8328" y="3853"/>
                  <a:pt x="9043" y="2186"/>
                  <a:pt x="9687" y="1377"/>
                </a:cubicBezTo>
                <a:cubicBezTo>
                  <a:pt x="9901" y="1110"/>
                  <a:pt x="10157" y="974"/>
                  <a:pt x="10478" y="974"/>
                </a:cubicBezTo>
                <a:cubicBezTo>
                  <a:pt x="11308" y="974"/>
                  <a:pt x="12574" y="1881"/>
                  <a:pt x="14686" y="3738"/>
                </a:cubicBezTo>
                <a:cubicBezTo>
                  <a:pt x="15116" y="4116"/>
                  <a:pt x="15689" y="4278"/>
                  <a:pt x="16352" y="4278"/>
                </a:cubicBezTo>
                <a:cubicBezTo>
                  <a:pt x="19060" y="4278"/>
                  <a:pt x="23279" y="1587"/>
                  <a:pt x="2552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+ TITLE + SUBTITLE">
  <p:cSld name="1_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1"/>
          <p:cNvSpPr/>
          <p:nvPr/>
        </p:nvSpPr>
        <p:spPr>
          <a:xfrm flipH="1">
            <a:off x="645900" y="1217100"/>
            <a:ext cx="7260900" cy="2717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1"/>
          <p:cNvSpPr txBox="1"/>
          <p:nvPr>
            <p:ph type="ctrTitle"/>
          </p:nvPr>
        </p:nvSpPr>
        <p:spPr>
          <a:xfrm>
            <a:off x="1232914" y="1646636"/>
            <a:ext cx="66345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7" name="Google Shape;27;p51"/>
          <p:cNvSpPr txBox="1"/>
          <p:nvPr>
            <p:ph idx="1" type="subTitle"/>
          </p:nvPr>
        </p:nvSpPr>
        <p:spPr>
          <a:xfrm>
            <a:off x="3084811" y="2812511"/>
            <a:ext cx="2930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8" name="Google Shape;28;p51"/>
          <p:cNvSpPr/>
          <p:nvPr/>
        </p:nvSpPr>
        <p:spPr>
          <a:xfrm flipH="1">
            <a:off x="6179302" y="1299294"/>
            <a:ext cx="2964712" cy="3316107"/>
          </a:xfrm>
          <a:custGeom>
            <a:rect b="b" l="l" r="r" t="t"/>
            <a:pathLst>
              <a:path extrusionOk="0" h="57273" w="51204">
                <a:moveTo>
                  <a:pt x="8598" y="1"/>
                </a:moveTo>
                <a:lnTo>
                  <a:pt x="0" y="21597"/>
                </a:lnTo>
                <a:lnTo>
                  <a:pt x="11012" y="45939"/>
                </a:lnTo>
                <a:cubicBezTo>
                  <a:pt x="11012" y="45939"/>
                  <a:pt x="26937" y="57273"/>
                  <a:pt x="34889" y="57273"/>
                </a:cubicBezTo>
                <a:cubicBezTo>
                  <a:pt x="35092" y="57273"/>
                  <a:pt x="35289" y="57265"/>
                  <a:pt x="35482" y="57250"/>
                </a:cubicBezTo>
                <a:cubicBezTo>
                  <a:pt x="43193" y="56631"/>
                  <a:pt x="51204" y="42938"/>
                  <a:pt x="45960" y="35023"/>
                </a:cubicBezTo>
                <a:cubicBezTo>
                  <a:pt x="44317" y="32544"/>
                  <a:pt x="41903" y="31781"/>
                  <a:pt x="39361" y="31781"/>
                </a:cubicBezTo>
                <a:cubicBezTo>
                  <a:pt x="35279" y="31781"/>
                  <a:pt x="30867" y="33751"/>
                  <a:pt x="28798" y="33751"/>
                </a:cubicBezTo>
                <a:cubicBezTo>
                  <a:pt x="28042" y="33751"/>
                  <a:pt x="27599" y="33488"/>
                  <a:pt x="27599" y="32770"/>
                </a:cubicBezTo>
                <a:cubicBezTo>
                  <a:pt x="27599" y="28871"/>
                  <a:pt x="38515" y="24994"/>
                  <a:pt x="36753" y="15007"/>
                </a:cubicBezTo>
                <a:cubicBezTo>
                  <a:pt x="34446" y="1976"/>
                  <a:pt x="8598" y="1"/>
                  <a:pt x="859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1"/>
          <p:cNvSpPr/>
          <p:nvPr/>
        </p:nvSpPr>
        <p:spPr>
          <a:xfrm flipH="1">
            <a:off x="5723512" y="1807662"/>
            <a:ext cx="3358026" cy="3335793"/>
          </a:xfrm>
          <a:custGeom>
            <a:rect b="b" l="l" r="r" t="t"/>
            <a:pathLst>
              <a:path extrusionOk="0" h="57613" w="57997">
                <a:moveTo>
                  <a:pt x="10584" y="0"/>
                </a:moveTo>
                <a:cubicBezTo>
                  <a:pt x="10895" y="4689"/>
                  <a:pt x="14494" y="9998"/>
                  <a:pt x="14195" y="14643"/>
                </a:cubicBezTo>
                <a:cubicBezTo>
                  <a:pt x="13746" y="21597"/>
                  <a:pt x="0" y="20197"/>
                  <a:pt x="321" y="27759"/>
                </a:cubicBezTo>
                <a:cubicBezTo>
                  <a:pt x="641" y="35322"/>
                  <a:pt x="14771" y="31082"/>
                  <a:pt x="13458" y="42873"/>
                </a:cubicBezTo>
                <a:cubicBezTo>
                  <a:pt x="12470" y="51745"/>
                  <a:pt x="16227" y="55433"/>
                  <a:pt x="21239" y="55433"/>
                </a:cubicBezTo>
                <a:cubicBezTo>
                  <a:pt x="22894" y="55433"/>
                  <a:pt x="24686" y="55031"/>
                  <a:pt x="26489" y="54280"/>
                </a:cubicBezTo>
                <a:cubicBezTo>
                  <a:pt x="30728" y="52514"/>
                  <a:pt x="35329" y="51271"/>
                  <a:pt x="39235" y="51271"/>
                </a:cubicBezTo>
                <a:cubicBezTo>
                  <a:pt x="43832" y="51271"/>
                  <a:pt x="47464" y="52993"/>
                  <a:pt x="48406" y="57613"/>
                </a:cubicBezTo>
                <a:lnTo>
                  <a:pt x="57997" y="57613"/>
                </a:lnTo>
                <a:cubicBezTo>
                  <a:pt x="52464" y="53276"/>
                  <a:pt x="55412" y="45767"/>
                  <a:pt x="51001" y="41858"/>
                </a:cubicBezTo>
                <a:cubicBezTo>
                  <a:pt x="49295" y="40343"/>
                  <a:pt x="47314" y="39797"/>
                  <a:pt x="45253" y="39797"/>
                </a:cubicBezTo>
                <a:cubicBezTo>
                  <a:pt x="39952" y="39797"/>
                  <a:pt x="34117" y="43403"/>
                  <a:pt x="31068" y="43403"/>
                </a:cubicBezTo>
                <a:cubicBezTo>
                  <a:pt x="30230" y="43403"/>
                  <a:pt x="29602" y="43131"/>
                  <a:pt x="29254" y="42435"/>
                </a:cubicBezTo>
                <a:cubicBezTo>
                  <a:pt x="27151" y="38227"/>
                  <a:pt x="30921" y="35204"/>
                  <a:pt x="26659" y="32620"/>
                </a:cubicBezTo>
                <a:cubicBezTo>
                  <a:pt x="25858" y="32128"/>
                  <a:pt x="24555" y="31957"/>
                  <a:pt x="23071" y="31829"/>
                </a:cubicBezTo>
                <a:cubicBezTo>
                  <a:pt x="20411" y="31583"/>
                  <a:pt x="17741" y="31573"/>
                  <a:pt x="19354" y="27759"/>
                </a:cubicBezTo>
                <a:cubicBezTo>
                  <a:pt x="21191" y="23423"/>
                  <a:pt x="29992" y="20091"/>
                  <a:pt x="25784" y="11204"/>
                </a:cubicBezTo>
                <a:cubicBezTo>
                  <a:pt x="23199" y="5757"/>
                  <a:pt x="15872" y="2051"/>
                  <a:pt x="1058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1"/>
          <p:cNvSpPr/>
          <p:nvPr/>
        </p:nvSpPr>
        <p:spPr>
          <a:xfrm flipH="1">
            <a:off x="0" y="1295108"/>
            <a:ext cx="1550864" cy="3792135"/>
          </a:xfrm>
          <a:custGeom>
            <a:rect b="b" l="l" r="r" t="t"/>
            <a:pathLst>
              <a:path extrusionOk="0" h="52784" w="21587">
                <a:moveTo>
                  <a:pt x="14180" y="0"/>
                </a:moveTo>
                <a:cubicBezTo>
                  <a:pt x="13936" y="0"/>
                  <a:pt x="13684" y="8"/>
                  <a:pt x="13426" y="24"/>
                </a:cubicBezTo>
                <a:cubicBezTo>
                  <a:pt x="13191" y="1124"/>
                  <a:pt x="12924" y="2181"/>
                  <a:pt x="12593" y="3121"/>
                </a:cubicBezTo>
                <a:cubicBezTo>
                  <a:pt x="9325" y="12542"/>
                  <a:pt x="1207" y="11356"/>
                  <a:pt x="588" y="16013"/>
                </a:cubicBezTo>
                <a:cubicBezTo>
                  <a:pt x="0" y="20424"/>
                  <a:pt x="5907" y="19901"/>
                  <a:pt x="6954" y="24397"/>
                </a:cubicBezTo>
                <a:cubicBezTo>
                  <a:pt x="8342" y="30347"/>
                  <a:pt x="961" y="32547"/>
                  <a:pt x="3888" y="43591"/>
                </a:cubicBezTo>
                <a:cubicBezTo>
                  <a:pt x="6046" y="51713"/>
                  <a:pt x="15827" y="52784"/>
                  <a:pt x="20874" y="52784"/>
                </a:cubicBezTo>
                <a:cubicBezTo>
                  <a:pt x="21124" y="52784"/>
                  <a:pt x="21362" y="52781"/>
                  <a:pt x="21586" y="52777"/>
                </a:cubicBezTo>
                <a:lnTo>
                  <a:pt x="21586" y="42106"/>
                </a:lnTo>
                <a:cubicBezTo>
                  <a:pt x="17132" y="40782"/>
                  <a:pt x="13479" y="37353"/>
                  <a:pt x="12508" y="30347"/>
                </a:cubicBezTo>
                <a:cubicBezTo>
                  <a:pt x="11546" y="23436"/>
                  <a:pt x="16246" y="14988"/>
                  <a:pt x="18275" y="8077"/>
                </a:cubicBezTo>
                <a:cubicBezTo>
                  <a:pt x="19140" y="5119"/>
                  <a:pt x="18980" y="1872"/>
                  <a:pt x="17165" y="664"/>
                </a:cubicBezTo>
                <a:cubicBezTo>
                  <a:pt x="16485" y="209"/>
                  <a:pt x="15432" y="0"/>
                  <a:pt x="141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99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1"/>
          <p:cNvSpPr/>
          <p:nvPr/>
        </p:nvSpPr>
        <p:spPr>
          <a:xfrm flipH="1">
            <a:off x="6187292" y="0"/>
            <a:ext cx="2956721" cy="5143431"/>
          </a:xfrm>
          <a:custGeom>
            <a:rect b="b" l="l" r="r" t="t"/>
            <a:pathLst>
              <a:path extrusionOk="0" h="88833" w="51066">
                <a:moveTo>
                  <a:pt x="0" y="0"/>
                </a:moveTo>
                <a:lnTo>
                  <a:pt x="0" y="88833"/>
                </a:lnTo>
                <a:lnTo>
                  <a:pt x="49485" y="88833"/>
                </a:lnTo>
                <a:cubicBezTo>
                  <a:pt x="48543" y="84213"/>
                  <a:pt x="44911" y="82491"/>
                  <a:pt x="40314" y="82491"/>
                </a:cubicBezTo>
                <a:cubicBezTo>
                  <a:pt x="36408" y="82491"/>
                  <a:pt x="31807" y="83734"/>
                  <a:pt x="27568" y="85500"/>
                </a:cubicBezTo>
                <a:cubicBezTo>
                  <a:pt x="25765" y="86251"/>
                  <a:pt x="23973" y="86653"/>
                  <a:pt x="22318" y="86653"/>
                </a:cubicBezTo>
                <a:cubicBezTo>
                  <a:pt x="17306" y="86653"/>
                  <a:pt x="13549" y="82965"/>
                  <a:pt x="14537" y="74093"/>
                </a:cubicBezTo>
                <a:cubicBezTo>
                  <a:pt x="15850" y="62302"/>
                  <a:pt x="1720" y="66542"/>
                  <a:pt x="1400" y="58979"/>
                </a:cubicBezTo>
                <a:cubicBezTo>
                  <a:pt x="1079" y="51417"/>
                  <a:pt x="14825" y="52817"/>
                  <a:pt x="15274" y="45863"/>
                </a:cubicBezTo>
                <a:cubicBezTo>
                  <a:pt x="15722" y="38900"/>
                  <a:pt x="7424" y="30494"/>
                  <a:pt x="14537" y="24822"/>
                </a:cubicBezTo>
                <a:cubicBezTo>
                  <a:pt x="17520" y="22447"/>
                  <a:pt x="21645" y="22322"/>
                  <a:pt x="26088" y="22322"/>
                </a:cubicBezTo>
                <a:cubicBezTo>
                  <a:pt x="26612" y="22322"/>
                  <a:pt x="27140" y="22324"/>
                  <a:pt x="27671" y="22324"/>
                </a:cubicBezTo>
                <a:cubicBezTo>
                  <a:pt x="33394" y="22324"/>
                  <a:pt x="39475" y="22122"/>
                  <a:pt x="44230" y="17367"/>
                </a:cubicBezTo>
                <a:cubicBezTo>
                  <a:pt x="49046" y="12550"/>
                  <a:pt x="50724" y="5960"/>
                  <a:pt x="5106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51"/>
          <p:cNvSpPr/>
          <p:nvPr/>
        </p:nvSpPr>
        <p:spPr>
          <a:xfrm flipH="1">
            <a:off x="5" y="0"/>
            <a:ext cx="2593658" cy="4320177"/>
          </a:xfrm>
          <a:custGeom>
            <a:rect b="b" l="l" r="r" t="t"/>
            <a:pathLst>
              <a:path extrusionOk="0" h="60134" w="36102">
                <a:moveTo>
                  <a:pt x="0" y="0"/>
                </a:moveTo>
                <a:cubicBezTo>
                  <a:pt x="566" y="2233"/>
                  <a:pt x="2585" y="6804"/>
                  <a:pt x="9634" y="7103"/>
                </a:cubicBezTo>
                <a:cubicBezTo>
                  <a:pt x="9780" y="7109"/>
                  <a:pt x="9926" y="7112"/>
                  <a:pt x="10073" y="7112"/>
                </a:cubicBezTo>
                <a:cubicBezTo>
                  <a:pt x="15462" y="7112"/>
                  <a:pt x="22105" y="3128"/>
                  <a:pt x="25894" y="3128"/>
                </a:cubicBezTo>
                <a:cubicBezTo>
                  <a:pt x="27071" y="3128"/>
                  <a:pt x="27972" y="3512"/>
                  <a:pt x="28475" y="4518"/>
                </a:cubicBezTo>
                <a:cubicBezTo>
                  <a:pt x="29565" y="6686"/>
                  <a:pt x="27738" y="12133"/>
                  <a:pt x="20389" y="16085"/>
                </a:cubicBezTo>
                <a:cubicBezTo>
                  <a:pt x="12785" y="20176"/>
                  <a:pt x="7466" y="20561"/>
                  <a:pt x="6996" y="23808"/>
                </a:cubicBezTo>
                <a:cubicBezTo>
                  <a:pt x="6700" y="25856"/>
                  <a:pt x="8069" y="27061"/>
                  <a:pt x="9838" y="27061"/>
                </a:cubicBezTo>
                <a:cubicBezTo>
                  <a:pt x="11002" y="27061"/>
                  <a:pt x="12340" y="26538"/>
                  <a:pt x="13490" y="25389"/>
                </a:cubicBezTo>
                <a:cubicBezTo>
                  <a:pt x="15092" y="23787"/>
                  <a:pt x="17036" y="21938"/>
                  <a:pt x="19482" y="20571"/>
                </a:cubicBezTo>
                <a:cubicBezTo>
                  <a:pt x="22293" y="19013"/>
                  <a:pt x="25960" y="18031"/>
                  <a:pt x="28689" y="18031"/>
                </a:cubicBezTo>
                <a:cubicBezTo>
                  <a:pt x="29942" y="18031"/>
                  <a:pt x="30997" y="18238"/>
                  <a:pt x="31680" y="18691"/>
                </a:cubicBezTo>
                <a:cubicBezTo>
                  <a:pt x="33495" y="19899"/>
                  <a:pt x="33655" y="23146"/>
                  <a:pt x="32790" y="26104"/>
                </a:cubicBezTo>
                <a:cubicBezTo>
                  <a:pt x="30761" y="33015"/>
                  <a:pt x="26061" y="41463"/>
                  <a:pt x="27023" y="48374"/>
                </a:cubicBezTo>
                <a:cubicBezTo>
                  <a:pt x="27994" y="55380"/>
                  <a:pt x="31647" y="58809"/>
                  <a:pt x="36101" y="60133"/>
                </a:cubicBezTo>
                <a:lnTo>
                  <a:pt x="3610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99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2">
  <p:cSld name="9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9"/>
          <p:cNvSpPr/>
          <p:nvPr/>
        </p:nvSpPr>
        <p:spPr>
          <a:xfrm>
            <a:off x="2914150" y="-32775"/>
            <a:ext cx="1707300" cy="52092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69"/>
          <p:cNvSpPr/>
          <p:nvPr/>
        </p:nvSpPr>
        <p:spPr>
          <a:xfrm>
            <a:off x="4835821" y="-32775"/>
            <a:ext cx="1707300" cy="52092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69"/>
          <p:cNvSpPr/>
          <p:nvPr/>
        </p:nvSpPr>
        <p:spPr>
          <a:xfrm>
            <a:off x="6757492" y="-32775"/>
            <a:ext cx="1707300" cy="52092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69"/>
          <p:cNvSpPr/>
          <p:nvPr/>
        </p:nvSpPr>
        <p:spPr>
          <a:xfrm>
            <a:off x="33672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69"/>
          <p:cNvSpPr/>
          <p:nvPr/>
        </p:nvSpPr>
        <p:spPr>
          <a:xfrm>
            <a:off x="-5518" y="1713596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69"/>
          <p:cNvSpPr txBox="1"/>
          <p:nvPr>
            <p:ph type="ctrTitle"/>
          </p:nvPr>
        </p:nvSpPr>
        <p:spPr>
          <a:xfrm flipH="1">
            <a:off x="83424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2" name="Google Shape;242;p69"/>
          <p:cNvSpPr/>
          <p:nvPr/>
        </p:nvSpPr>
        <p:spPr>
          <a:xfrm>
            <a:off x="-186038" y="0"/>
            <a:ext cx="5156722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9420000" dist="47625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9"/>
          <p:cNvSpPr/>
          <p:nvPr/>
        </p:nvSpPr>
        <p:spPr>
          <a:xfrm flipH="1">
            <a:off x="6835494" y="2521126"/>
            <a:ext cx="2308508" cy="2622377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9"/>
          <p:cNvSpPr/>
          <p:nvPr/>
        </p:nvSpPr>
        <p:spPr>
          <a:xfrm flipH="1">
            <a:off x="4168262" y="0"/>
            <a:ext cx="5156722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9420000" dist="47625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69"/>
          <p:cNvSpPr txBox="1"/>
          <p:nvPr>
            <p:ph idx="1" type="subTitle"/>
          </p:nvPr>
        </p:nvSpPr>
        <p:spPr>
          <a:xfrm flipH="1">
            <a:off x="2903426" y="2379600"/>
            <a:ext cx="17073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46" name="Google Shape;246;p69"/>
          <p:cNvSpPr txBox="1"/>
          <p:nvPr>
            <p:ph idx="2" type="subTitle"/>
          </p:nvPr>
        </p:nvSpPr>
        <p:spPr>
          <a:xfrm>
            <a:off x="3048262" y="2526550"/>
            <a:ext cx="1417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7" name="Google Shape;247;p69"/>
          <p:cNvSpPr txBox="1"/>
          <p:nvPr>
            <p:ph idx="3" type="subTitle"/>
          </p:nvPr>
        </p:nvSpPr>
        <p:spPr>
          <a:xfrm flipH="1">
            <a:off x="4835822" y="2379600"/>
            <a:ext cx="17073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48" name="Google Shape;248;p69"/>
          <p:cNvSpPr txBox="1"/>
          <p:nvPr>
            <p:ph idx="4" type="subTitle"/>
          </p:nvPr>
        </p:nvSpPr>
        <p:spPr>
          <a:xfrm>
            <a:off x="4980647" y="2526550"/>
            <a:ext cx="1417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9" name="Google Shape;249;p69"/>
          <p:cNvSpPr txBox="1"/>
          <p:nvPr>
            <p:ph idx="5" type="subTitle"/>
          </p:nvPr>
        </p:nvSpPr>
        <p:spPr>
          <a:xfrm flipH="1">
            <a:off x="6768213" y="2379600"/>
            <a:ext cx="17073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50" name="Google Shape;250;p69"/>
          <p:cNvSpPr txBox="1"/>
          <p:nvPr>
            <p:ph idx="6" type="subTitle"/>
          </p:nvPr>
        </p:nvSpPr>
        <p:spPr>
          <a:xfrm>
            <a:off x="6913050" y="2526550"/>
            <a:ext cx="1417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1">
  <p:cSld name="12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70"/>
          <p:cNvSpPr/>
          <p:nvPr/>
        </p:nvSpPr>
        <p:spPr>
          <a:xfrm>
            <a:off x="607254" y="-74450"/>
            <a:ext cx="2347500" cy="531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70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-ES" sz="800" u="none" cap="none" strike="noStrik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54" name="Google Shape;254;p70"/>
          <p:cNvSpPr txBox="1"/>
          <p:nvPr>
            <p:ph type="ctrTitle"/>
          </p:nvPr>
        </p:nvSpPr>
        <p:spPr>
          <a:xfrm flipH="1">
            <a:off x="799804" y="656515"/>
            <a:ext cx="23085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5" name="Google Shape;255;p70"/>
          <p:cNvSpPr txBox="1"/>
          <p:nvPr>
            <p:ph idx="1" type="subTitle"/>
          </p:nvPr>
        </p:nvSpPr>
        <p:spPr>
          <a:xfrm>
            <a:off x="799804" y="3330788"/>
            <a:ext cx="18330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6" name="Google Shape;256;p70"/>
          <p:cNvSpPr/>
          <p:nvPr/>
        </p:nvSpPr>
        <p:spPr>
          <a:xfrm>
            <a:off x="4125313" y="4481509"/>
            <a:ext cx="1729539" cy="652520"/>
          </a:xfrm>
          <a:custGeom>
            <a:rect b="b" l="l" r="r" t="t"/>
            <a:pathLst>
              <a:path extrusionOk="0" h="2664" w="7061">
                <a:moveTo>
                  <a:pt x="3349" y="1"/>
                </a:moveTo>
                <a:cubicBezTo>
                  <a:pt x="3178" y="1"/>
                  <a:pt x="3002" y="22"/>
                  <a:pt x="2821" y="69"/>
                </a:cubicBezTo>
                <a:cubicBezTo>
                  <a:pt x="1539" y="399"/>
                  <a:pt x="1197" y="1980"/>
                  <a:pt x="1" y="2664"/>
                </a:cubicBezTo>
                <a:lnTo>
                  <a:pt x="7060" y="2664"/>
                </a:lnTo>
                <a:cubicBezTo>
                  <a:pt x="6171" y="1958"/>
                  <a:pt x="4984" y="1"/>
                  <a:pt x="33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240000" dist="11430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70"/>
          <p:cNvSpPr/>
          <p:nvPr/>
        </p:nvSpPr>
        <p:spPr>
          <a:xfrm>
            <a:off x="6438617" y="3283797"/>
            <a:ext cx="2705390" cy="1857870"/>
          </a:xfrm>
          <a:custGeom>
            <a:rect b="b" l="l" r="r" t="t"/>
            <a:pathLst>
              <a:path extrusionOk="0" h="7585" w="11045">
                <a:moveTo>
                  <a:pt x="8458" y="1"/>
                </a:moveTo>
                <a:cubicBezTo>
                  <a:pt x="6822" y="1"/>
                  <a:pt x="5207" y="190"/>
                  <a:pt x="4379" y="824"/>
                </a:cubicBezTo>
                <a:cubicBezTo>
                  <a:pt x="2329" y="2405"/>
                  <a:pt x="3995" y="4252"/>
                  <a:pt x="3899" y="5491"/>
                </a:cubicBezTo>
                <a:cubicBezTo>
                  <a:pt x="3859" y="6074"/>
                  <a:pt x="3660" y="6253"/>
                  <a:pt x="3384" y="6253"/>
                </a:cubicBezTo>
                <a:cubicBezTo>
                  <a:pt x="3144" y="6253"/>
                  <a:pt x="2845" y="6118"/>
                  <a:pt x="2542" y="5994"/>
                </a:cubicBezTo>
                <a:cubicBezTo>
                  <a:pt x="2208" y="5856"/>
                  <a:pt x="1901" y="5745"/>
                  <a:pt x="1662" y="5745"/>
                </a:cubicBezTo>
                <a:cubicBezTo>
                  <a:pt x="1642" y="5745"/>
                  <a:pt x="1622" y="5746"/>
                  <a:pt x="1602" y="5748"/>
                </a:cubicBezTo>
                <a:cubicBezTo>
                  <a:pt x="385" y="5833"/>
                  <a:pt x="748" y="6848"/>
                  <a:pt x="0" y="7585"/>
                </a:cubicBezTo>
                <a:lnTo>
                  <a:pt x="2553" y="7585"/>
                </a:lnTo>
                <a:cubicBezTo>
                  <a:pt x="2773" y="6492"/>
                  <a:pt x="3631" y="6085"/>
                  <a:pt x="4717" y="6085"/>
                </a:cubicBezTo>
                <a:cubicBezTo>
                  <a:pt x="5638" y="6085"/>
                  <a:pt x="6723" y="6378"/>
                  <a:pt x="7723" y="6794"/>
                </a:cubicBezTo>
                <a:cubicBezTo>
                  <a:pt x="8150" y="6972"/>
                  <a:pt x="8575" y="7068"/>
                  <a:pt x="8966" y="7068"/>
                </a:cubicBezTo>
                <a:cubicBezTo>
                  <a:pt x="10149" y="7068"/>
                  <a:pt x="11031" y="6197"/>
                  <a:pt x="10799" y="4103"/>
                </a:cubicBezTo>
                <a:cubicBezTo>
                  <a:pt x="10735" y="3494"/>
                  <a:pt x="10842" y="3077"/>
                  <a:pt x="11044" y="2768"/>
                </a:cubicBezTo>
                <a:lnTo>
                  <a:pt x="11044" y="130"/>
                </a:lnTo>
                <a:cubicBezTo>
                  <a:pt x="10260" y="58"/>
                  <a:pt x="9356" y="1"/>
                  <a:pt x="845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9780000" dist="66675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70"/>
          <p:cNvSpPr/>
          <p:nvPr/>
        </p:nvSpPr>
        <p:spPr>
          <a:xfrm>
            <a:off x="7063950" y="3961791"/>
            <a:ext cx="2080052" cy="1179876"/>
          </a:xfrm>
          <a:custGeom>
            <a:rect b="b" l="l" r="r" t="t"/>
            <a:pathLst>
              <a:path extrusionOk="0" h="4817" w="8492">
                <a:moveTo>
                  <a:pt x="8491" y="0"/>
                </a:moveTo>
                <a:cubicBezTo>
                  <a:pt x="8289" y="309"/>
                  <a:pt x="8182" y="726"/>
                  <a:pt x="8246" y="1335"/>
                </a:cubicBezTo>
                <a:cubicBezTo>
                  <a:pt x="8478" y="3429"/>
                  <a:pt x="7596" y="4300"/>
                  <a:pt x="6413" y="4300"/>
                </a:cubicBezTo>
                <a:cubicBezTo>
                  <a:pt x="6022" y="4300"/>
                  <a:pt x="5597" y="4204"/>
                  <a:pt x="5170" y="4026"/>
                </a:cubicBezTo>
                <a:cubicBezTo>
                  <a:pt x="4170" y="3610"/>
                  <a:pt x="3085" y="3317"/>
                  <a:pt x="2164" y="3317"/>
                </a:cubicBezTo>
                <a:cubicBezTo>
                  <a:pt x="1078" y="3317"/>
                  <a:pt x="220" y="3724"/>
                  <a:pt x="0" y="4817"/>
                </a:cubicBezTo>
                <a:lnTo>
                  <a:pt x="8491" y="4817"/>
                </a:lnTo>
                <a:lnTo>
                  <a:pt x="849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3860000" dist="123825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70"/>
          <p:cNvSpPr/>
          <p:nvPr/>
        </p:nvSpPr>
        <p:spPr>
          <a:xfrm>
            <a:off x="6969648" y="0"/>
            <a:ext cx="2174355" cy="1494134"/>
          </a:xfrm>
          <a:custGeom>
            <a:rect b="b" l="l" r="r" t="t"/>
            <a:pathLst>
              <a:path extrusionOk="0" h="6100" w="8877">
                <a:moveTo>
                  <a:pt x="1" y="0"/>
                </a:moveTo>
                <a:cubicBezTo>
                  <a:pt x="75" y="1410"/>
                  <a:pt x="471" y="2969"/>
                  <a:pt x="1613" y="4102"/>
                </a:cubicBezTo>
                <a:cubicBezTo>
                  <a:pt x="2744" y="5232"/>
                  <a:pt x="4189" y="5276"/>
                  <a:pt x="5547" y="5276"/>
                </a:cubicBezTo>
                <a:cubicBezTo>
                  <a:pt x="5661" y="5276"/>
                  <a:pt x="5775" y="5276"/>
                  <a:pt x="5887" y="5276"/>
                </a:cubicBezTo>
                <a:cubicBezTo>
                  <a:pt x="6942" y="5276"/>
                  <a:pt x="7921" y="5303"/>
                  <a:pt x="8631" y="5864"/>
                </a:cubicBezTo>
                <a:cubicBezTo>
                  <a:pt x="8727" y="5939"/>
                  <a:pt x="8802" y="6014"/>
                  <a:pt x="8876" y="6099"/>
                </a:cubicBezTo>
                <a:lnTo>
                  <a:pt x="887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4920000" dist="104775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70"/>
          <p:cNvSpPr/>
          <p:nvPr/>
        </p:nvSpPr>
        <p:spPr>
          <a:xfrm>
            <a:off x="7558240" y="1272352"/>
            <a:ext cx="1585758" cy="3124945"/>
          </a:xfrm>
          <a:custGeom>
            <a:rect b="b" l="l" r="r" t="t"/>
            <a:pathLst>
              <a:path extrusionOk="0" h="12758" w="6474">
                <a:moveTo>
                  <a:pt x="6473" y="0"/>
                </a:moveTo>
                <a:cubicBezTo>
                  <a:pt x="5032" y="523"/>
                  <a:pt x="3664" y="1378"/>
                  <a:pt x="3418" y="2766"/>
                </a:cubicBezTo>
                <a:cubicBezTo>
                  <a:pt x="2991" y="5127"/>
                  <a:pt x="5576" y="6046"/>
                  <a:pt x="5576" y="6964"/>
                </a:cubicBezTo>
                <a:cubicBezTo>
                  <a:pt x="5576" y="7135"/>
                  <a:pt x="5470" y="7198"/>
                  <a:pt x="5291" y="7198"/>
                </a:cubicBezTo>
                <a:cubicBezTo>
                  <a:pt x="4801" y="7198"/>
                  <a:pt x="3760" y="6733"/>
                  <a:pt x="2796" y="6733"/>
                </a:cubicBezTo>
                <a:cubicBezTo>
                  <a:pt x="2197" y="6733"/>
                  <a:pt x="1627" y="6913"/>
                  <a:pt x="1239" y="7498"/>
                </a:cubicBezTo>
                <a:cubicBezTo>
                  <a:pt x="1" y="9367"/>
                  <a:pt x="1891" y="12604"/>
                  <a:pt x="3717" y="12753"/>
                </a:cubicBezTo>
                <a:cubicBezTo>
                  <a:pt x="3761" y="12756"/>
                  <a:pt x="3805" y="12758"/>
                  <a:pt x="3851" y="12758"/>
                </a:cubicBezTo>
                <a:cubicBezTo>
                  <a:pt x="4559" y="12758"/>
                  <a:pt x="5530" y="12381"/>
                  <a:pt x="6473" y="11909"/>
                </a:cubicBezTo>
                <a:lnTo>
                  <a:pt x="647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8040000" dist="11430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2">
  <p:cSld name="11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1"/>
          <p:cNvSpPr/>
          <p:nvPr/>
        </p:nvSpPr>
        <p:spPr>
          <a:xfrm>
            <a:off x="6033625" y="-46375"/>
            <a:ext cx="2347500" cy="52854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71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-ES" sz="800" u="none" cap="none" strike="noStrik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64" name="Google Shape;264;p71"/>
          <p:cNvSpPr txBox="1"/>
          <p:nvPr>
            <p:ph type="ctrTitle"/>
          </p:nvPr>
        </p:nvSpPr>
        <p:spPr>
          <a:xfrm flipH="1">
            <a:off x="5881688" y="656515"/>
            <a:ext cx="23085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5" name="Google Shape;265;p71"/>
          <p:cNvSpPr txBox="1"/>
          <p:nvPr>
            <p:ph idx="1" type="subTitle"/>
          </p:nvPr>
        </p:nvSpPr>
        <p:spPr>
          <a:xfrm>
            <a:off x="6357113" y="3330788"/>
            <a:ext cx="18330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6" name="Google Shape;266;p71"/>
          <p:cNvSpPr/>
          <p:nvPr/>
        </p:nvSpPr>
        <p:spPr>
          <a:xfrm flipH="1">
            <a:off x="3289156" y="4481509"/>
            <a:ext cx="1729539" cy="652520"/>
          </a:xfrm>
          <a:custGeom>
            <a:rect b="b" l="l" r="r" t="t"/>
            <a:pathLst>
              <a:path extrusionOk="0" h="2664" w="7061">
                <a:moveTo>
                  <a:pt x="3349" y="1"/>
                </a:moveTo>
                <a:cubicBezTo>
                  <a:pt x="3178" y="1"/>
                  <a:pt x="3002" y="22"/>
                  <a:pt x="2821" y="69"/>
                </a:cubicBezTo>
                <a:cubicBezTo>
                  <a:pt x="1539" y="399"/>
                  <a:pt x="1197" y="1980"/>
                  <a:pt x="1" y="2664"/>
                </a:cubicBezTo>
                <a:lnTo>
                  <a:pt x="7060" y="2664"/>
                </a:lnTo>
                <a:cubicBezTo>
                  <a:pt x="6171" y="1958"/>
                  <a:pt x="4984" y="1"/>
                  <a:pt x="33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240000" dist="11430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71"/>
          <p:cNvSpPr/>
          <p:nvPr/>
        </p:nvSpPr>
        <p:spPr>
          <a:xfrm flipH="1">
            <a:off x="0" y="3283797"/>
            <a:ext cx="2705390" cy="1857870"/>
          </a:xfrm>
          <a:custGeom>
            <a:rect b="b" l="l" r="r" t="t"/>
            <a:pathLst>
              <a:path extrusionOk="0" h="7585" w="11045">
                <a:moveTo>
                  <a:pt x="8458" y="1"/>
                </a:moveTo>
                <a:cubicBezTo>
                  <a:pt x="6822" y="1"/>
                  <a:pt x="5207" y="190"/>
                  <a:pt x="4379" y="824"/>
                </a:cubicBezTo>
                <a:cubicBezTo>
                  <a:pt x="2329" y="2405"/>
                  <a:pt x="3995" y="4252"/>
                  <a:pt x="3899" y="5491"/>
                </a:cubicBezTo>
                <a:cubicBezTo>
                  <a:pt x="3859" y="6074"/>
                  <a:pt x="3660" y="6253"/>
                  <a:pt x="3384" y="6253"/>
                </a:cubicBezTo>
                <a:cubicBezTo>
                  <a:pt x="3144" y="6253"/>
                  <a:pt x="2845" y="6118"/>
                  <a:pt x="2542" y="5994"/>
                </a:cubicBezTo>
                <a:cubicBezTo>
                  <a:pt x="2208" y="5856"/>
                  <a:pt x="1901" y="5745"/>
                  <a:pt x="1662" y="5745"/>
                </a:cubicBezTo>
                <a:cubicBezTo>
                  <a:pt x="1642" y="5745"/>
                  <a:pt x="1622" y="5746"/>
                  <a:pt x="1602" y="5748"/>
                </a:cubicBezTo>
                <a:cubicBezTo>
                  <a:pt x="385" y="5833"/>
                  <a:pt x="748" y="6848"/>
                  <a:pt x="0" y="7585"/>
                </a:cubicBezTo>
                <a:lnTo>
                  <a:pt x="2553" y="7585"/>
                </a:lnTo>
                <a:cubicBezTo>
                  <a:pt x="2773" y="6492"/>
                  <a:pt x="3631" y="6085"/>
                  <a:pt x="4717" y="6085"/>
                </a:cubicBezTo>
                <a:cubicBezTo>
                  <a:pt x="5638" y="6085"/>
                  <a:pt x="6723" y="6378"/>
                  <a:pt x="7723" y="6794"/>
                </a:cubicBezTo>
                <a:cubicBezTo>
                  <a:pt x="8150" y="6972"/>
                  <a:pt x="8575" y="7068"/>
                  <a:pt x="8966" y="7068"/>
                </a:cubicBezTo>
                <a:cubicBezTo>
                  <a:pt x="10149" y="7068"/>
                  <a:pt x="11031" y="6197"/>
                  <a:pt x="10799" y="4103"/>
                </a:cubicBezTo>
                <a:cubicBezTo>
                  <a:pt x="10735" y="3494"/>
                  <a:pt x="10842" y="3077"/>
                  <a:pt x="11044" y="2768"/>
                </a:cubicBezTo>
                <a:lnTo>
                  <a:pt x="11044" y="130"/>
                </a:lnTo>
                <a:cubicBezTo>
                  <a:pt x="10260" y="58"/>
                  <a:pt x="9356" y="1"/>
                  <a:pt x="845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240000" dist="11430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71"/>
          <p:cNvSpPr/>
          <p:nvPr/>
        </p:nvSpPr>
        <p:spPr>
          <a:xfrm flipH="1">
            <a:off x="6" y="3961791"/>
            <a:ext cx="2080052" cy="1179876"/>
          </a:xfrm>
          <a:custGeom>
            <a:rect b="b" l="l" r="r" t="t"/>
            <a:pathLst>
              <a:path extrusionOk="0" h="4817" w="8492">
                <a:moveTo>
                  <a:pt x="8491" y="0"/>
                </a:moveTo>
                <a:cubicBezTo>
                  <a:pt x="8289" y="309"/>
                  <a:pt x="8182" y="726"/>
                  <a:pt x="8246" y="1335"/>
                </a:cubicBezTo>
                <a:cubicBezTo>
                  <a:pt x="8478" y="3429"/>
                  <a:pt x="7596" y="4300"/>
                  <a:pt x="6413" y="4300"/>
                </a:cubicBezTo>
                <a:cubicBezTo>
                  <a:pt x="6022" y="4300"/>
                  <a:pt x="5597" y="4204"/>
                  <a:pt x="5170" y="4026"/>
                </a:cubicBezTo>
                <a:cubicBezTo>
                  <a:pt x="4170" y="3610"/>
                  <a:pt x="3085" y="3317"/>
                  <a:pt x="2164" y="3317"/>
                </a:cubicBezTo>
                <a:cubicBezTo>
                  <a:pt x="1078" y="3317"/>
                  <a:pt x="220" y="3724"/>
                  <a:pt x="0" y="4817"/>
                </a:cubicBezTo>
                <a:lnTo>
                  <a:pt x="8491" y="4817"/>
                </a:lnTo>
                <a:lnTo>
                  <a:pt x="849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0320000" dist="571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1"/>
          <p:cNvSpPr/>
          <p:nvPr/>
        </p:nvSpPr>
        <p:spPr>
          <a:xfrm flipH="1">
            <a:off x="5" y="-1825"/>
            <a:ext cx="2174355" cy="1494134"/>
          </a:xfrm>
          <a:custGeom>
            <a:rect b="b" l="l" r="r" t="t"/>
            <a:pathLst>
              <a:path extrusionOk="0" h="6100" w="8877">
                <a:moveTo>
                  <a:pt x="1" y="0"/>
                </a:moveTo>
                <a:cubicBezTo>
                  <a:pt x="75" y="1410"/>
                  <a:pt x="471" y="2969"/>
                  <a:pt x="1613" y="4102"/>
                </a:cubicBezTo>
                <a:cubicBezTo>
                  <a:pt x="2744" y="5232"/>
                  <a:pt x="4189" y="5276"/>
                  <a:pt x="5547" y="5276"/>
                </a:cubicBezTo>
                <a:cubicBezTo>
                  <a:pt x="5661" y="5276"/>
                  <a:pt x="5775" y="5276"/>
                  <a:pt x="5887" y="5276"/>
                </a:cubicBezTo>
                <a:cubicBezTo>
                  <a:pt x="6942" y="5276"/>
                  <a:pt x="7921" y="5303"/>
                  <a:pt x="8631" y="5864"/>
                </a:cubicBezTo>
                <a:cubicBezTo>
                  <a:pt x="8727" y="5939"/>
                  <a:pt x="8802" y="6014"/>
                  <a:pt x="8876" y="6099"/>
                </a:cubicBezTo>
                <a:lnTo>
                  <a:pt x="887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26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71"/>
          <p:cNvSpPr/>
          <p:nvPr/>
        </p:nvSpPr>
        <p:spPr>
          <a:xfrm flipH="1">
            <a:off x="10" y="1272352"/>
            <a:ext cx="1585758" cy="3124945"/>
          </a:xfrm>
          <a:custGeom>
            <a:rect b="b" l="l" r="r" t="t"/>
            <a:pathLst>
              <a:path extrusionOk="0" h="12758" w="6474">
                <a:moveTo>
                  <a:pt x="6473" y="0"/>
                </a:moveTo>
                <a:cubicBezTo>
                  <a:pt x="5032" y="523"/>
                  <a:pt x="3664" y="1378"/>
                  <a:pt x="3418" y="2766"/>
                </a:cubicBezTo>
                <a:cubicBezTo>
                  <a:pt x="2991" y="5127"/>
                  <a:pt x="5576" y="6046"/>
                  <a:pt x="5576" y="6964"/>
                </a:cubicBezTo>
                <a:cubicBezTo>
                  <a:pt x="5576" y="7135"/>
                  <a:pt x="5470" y="7198"/>
                  <a:pt x="5291" y="7198"/>
                </a:cubicBezTo>
                <a:cubicBezTo>
                  <a:pt x="4801" y="7198"/>
                  <a:pt x="3760" y="6733"/>
                  <a:pt x="2796" y="6733"/>
                </a:cubicBezTo>
                <a:cubicBezTo>
                  <a:pt x="2197" y="6733"/>
                  <a:pt x="1627" y="6913"/>
                  <a:pt x="1239" y="7498"/>
                </a:cubicBezTo>
                <a:cubicBezTo>
                  <a:pt x="1" y="9367"/>
                  <a:pt x="1891" y="12604"/>
                  <a:pt x="3717" y="12753"/>
                </a:cubicBezTo>
                <a:cubicBezTo>
                  <a:pt x="3761" y="12756"/>
                  <a:pt x="3805" y="12758"/>
                  <a:pt x="3851" y="12758"/>
                </a:cubicBezTo>
                <a:cubicBezTo>
                  <a:pt x="4559" y="12758"/>
                  <a:pt x="5530" y="12381"/>
                  <a:pt x="6473" y="11909"/>
                </a:cubicBezTo>
                <a:lnTo>
                  <a:pt x="647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260000" dist="571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2 1">
  <p:cSld name="7_Título y objetos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72"/>
          <p:cNvSpPr txBox="1"/>
          <p:nvPr>
            <p:ph idx="1" type="subTitle"/>
          </p:nvPr>
        </p:nvSpPr>
        <p:spPr>
          <a:xfrm>
            <a:off x="3217225" y="2211365"/>
            <a:ext cx="46011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Squada One"/>
              <a:buNone/>
              <a:defRPr sz="4500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quada One"/>
              <a:buNone/>
              <a:defRPr sz="15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73" name="Google Shape;273;p72"/>
          <p:cNvSpPr txBox="1"/>
          <p:nvPr>
            <p:ph idx="2" type="subTitle"/>
          </p:nvPr>
        </p:nvSpPr>
        <p:spPr>
          <a:xfrm>
            <a:off x="2143975" y="2646968"/>
            <a:ext cx="23835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74" name="Google Shape;274;p72"/>
          <p:cNvSpPr/>
          <p:nvPr/>
        </p:nvSpPr>
        <p:spPr>
          <a:xfrm flipH="1">
            <a:off x="4146" y="3444550"/>
            <a:ext cx="2335700" cy="1698947"/>
          </a:xfrm>
          <a:custGeom>
            <a:rect b="b" l="l" r="r" t="t"/>
            <a:pathLst>
              <a:path extrusionOk="0" h="9021" w="12402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5780000" dist="3810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72"/>
          <p:cNvSpPr/>
          <p:nvPr/>
        </p:nvSpPr>
        <p:spPr>
          <a:xfrm flipH="1">
            <a:off x="4141" y="1291906"/>
            <a:ext cx="957671" cy="3049103"/>
          </a:xfrm>
          <a:custGeom>
            <a:rect b="b" l="l" r="r" t="t"/>
            <a:pathLst>
              <a:path extrusionOk="0" h="16190" w="5085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4080000" dist="200025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72"/>
          <p:cNvSpPr/>
          <p:nvPr/>
        </p:nvSpPr>
        <p:spPr>
          <a:xfrm flipH="1">
            <a:off x="0" y="3930261"/>
            <a:ext cx="1726067" cy="1213238"/>
          </a:xfrm>
          <a:custGeom>
            <a:rect b="b" l="l" r="r" t="t"/>
            <a:pathLst>
              <a:path extrusionOk="0" h="6442" w="9165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8880000" dist="7620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72"/>
          <p:cNvSpPr/>
          <p:nvPr/>
        </p:nvSpPr>
        <p:spPr>
          <a:xfrm flipH="1">
            <a:off x="1817695" y="4620312"/>
            <a:ext cx="2633077" cy="523188"/>
          </a:xfrm>
          <a:custGeom>
            <a:rect b="b" l="l" r="r" t="t"/>
            <a:pathLst>
              <a:path extrusionOk="0" h="2778" w="13981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1460000" dist="1333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72"/>
          <p:cNvSpPr/>
          <p:nvPr/>
        </p:nvSpPr>
        <p:spPr>
          <a:xfrm flipH="1">
            <a:off x="8500049" y="2124503"/>
            <a:ext cx="643947" cy="2409965"/>
          </a:xfrm>
          <a:custGeom>
            <a:rect b="b" l="l" r="r" t="t"/>
            <a:pathLst>
              <a:path extrusionOk="0" h="9839" w="2629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6260000" dist="2476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2"/>
          <p:cNvSpPr/>
          <p:nvPr/>
        </p:nvSpPr>
        <p:spPr>
          <a:xfrm flipH="1">
            <a:off x="5395676" y="0"/>
            <a:ext cx="3748328" cy="2693771"/>
          </a:xfrm>
          <a:custGeom>
            <a:rect b="b" l="l" r="r" t="t"/>
            <a:pathLst>
              <a:path extrusionOk="0" h="5704" w="7937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7620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72"/>
          <p:cNvSpPr/>
          <p:nvPr/>
        </p:nvSpPr>
        <p:spPr>
          <a:xfrm flipH="1">
            <a:off x="2585009" y="0"/>
            <a:ext cx="3161332" cy="930483"/>
          </a:xfrm>
          <a:custGeom>
            <a:rect b="b" l="l" r="r" t="t"/>
            <a:pathLst>
              <a:path extrusionOk="0" h="3625" w="12316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72"/>
          <p:cNvSpPr/>
          <p:nvPr/>
        </p:nvSpPr>
        <p:spPr>
          <a:xfrm flipH="1">
            <a:off x="4153" y="0"/>
            <a:ext cx="4397784" cy="2623834"/>
          </a:xfrm>
          <a:custGeom>
            <a:rect b="b" l="l" r="r" t="t"/>
            <a:pathLst>
              <a:path extrusionOk="0" h="10222" w="17133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" name="Google Shape;282;p72"/>
          <p:cNvCxnSpPr/>
          <p:nvPr/>
        </p:nvCxnSpPr>
        <p:spPr>
          <a:xfrm rot="10800000">
            <a:off x="8007675" y="0"/>
            <a:ext cx="0" cy="30945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 + TEXT 1">
  <p:cSld name="1_Título y objetos_3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3"/>
          <p:cNvSpPr/>
          <p:nvPr/>
        </p:nvSpPr>
        <p:spPr>
          <a:xfrm flipH="1">
            <a:off x="4842306" y="1547550"/>
            <a:ext cx="4365300" cy="2048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73"/>
          <p:cNvSpPr/>
          <p:nvPr/>
        </p:nvSpPr>
        <p:spPr>
          <a:xfrm flipH="1">
            <a:off x="12225" y="3250835"/>
            <a:ext cx="2267119" cy="1892656"/>
          </a:xfrm>
          <a:custGeom>
            <a:rect b="b" l="l" r="r" t="t"/>
            <a:pathLst>
              <a:path extrusionOk="0" h="7723" w="9251">
                <a:moveTo>
                  <a:pt x="7830" y="1"/>
                </a:moveTo>
                <a:cubicBezTo>
                  <a:pt x="7787" y="22"/>
                  <a:pt x="7745" y="32"/>
                  <a:pt x="7702" y="65"/>
                </a:cubicBezTo>
                <a:cubicBezTo>
                  <a:pt x="6794" y="588"/>
                  <a:pt x="7745" y="1624"/>
                  <a:pt x="7050" y="2468"/>
                </a:cubicBezTo>
                <a:cubicBezTo>
                  <a:pt x="6131" y="3578"/>
                  <a:pt x="2543" y="3953"/>
                  <a:pt x="898" y="6089"/>
                </a:cubicBezTo>
                <a:cubicBezTo>
                  <a:pt x="546" y="6548"/>
                  <a:pt x="247" y="7114"/>
                  <a:pt x="1" y="7722"/>
                </a:cubicBezTo>
                <a:lnTo>
                  <a:pt x="9250" y="7722"/>
                </a:lnTo>
                <a:lnTo>
                  <a:pt x="9250" y="941"/>
                </a:lnTo>
                <a:cubicBezTo>
                  <a:pt x="8706" y="780"/>
                  <a:pt x="8215" y="481"/>
                  <a:pt x="783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73"/>
          <p:cNvSpPr/>
          <p:nvPr/>
        </p:nvSpPr>
        <p:spPr>
          <a:xfrm flipH="1">
            <a:off x="12227" y="0"/>
            <a:ext cx="2801122" cy="3481429"/>
          </a:xfrm>
          <a:custGeom>
            <a:rect b="b" l="l" r="r" t="t"/>
            <a:pathLst>
              <a:path extrusionOk="0" h="14206" w="11430">
                <a:moveTo>
                  <a:pt x="1" y="0"/>
                </a:moveTo>
                <a:cubicBezTo>
                  <a:pt x="1" y="0"/>
                  <a:pt x="541" y="1327"/>
                  <a:pt x="2842" y="1327"/>
                </a:cubicBezTo>
                <a:cubicBezTo>
                  <a:pt x="3168" y="1327"/>
                  <a:pt x="3530" y="1300"/>
                  <a:pt x="3931" y="1239"/>
                </a:cubicBezTo>
                <a:cubicBezTo>
                  <a:pt x="4809" y="1103"/>
                  <a:pt x="5648" y="961"/>
                  <a:pt x="6249" y="961"/>
                </a:cubicBezTo>
                <a:cubicBezTo>
                  <a:pt x="6972" y="961"/>
                  <a:pt x="7353" y="1167"/>
                  <a:pt x="7050" y="1837"/>
                </a:cubicBezTo>
                <a:cubicBezTo>
                  <a:pt x="6687" y="2628"/>
                  <a:pt x="4658" y="4411"/>
                  <a:pt x="4850" y="5244"/>
                </a:cubicBezTo>
                <a:cubicBezTo>
                  <a:pt x="4917" y="5546"/>
                  <a:pt x="5180" y="5658"/>
                  <a:pt x="5531" y="5658"/>
                </a:cubicBezTo>
                <a:cubicBezTo>
                  <a:pt x="6363" y="5658"/>
                  <a:pt x="7691" y="5032"/>
                  <a:pt x="8097" y="4806"/>
                </a:cubicBezTo>
                <a:cubicBezTo>
                  <a:pt x="8750" y="4436"/>
                  <a:pt x="9449" y="4208"/>
                  <a:pt x="9990" y="4208"/>
                </a:cubicBezTo>
                <a:cubicBezTo>
                  <a:pt x="10245" y="4208"/>
                  <a:pt x="10465" y="4259"/>
                  <a:pt x="10629" y="4368"/>
                </a:cubicBezTo>
                <a:cubicBezTo>
                  <a:pt x="11056" y="4657"/>
                  <a:pt x="10852" y="5469"/>
                  <a:pt x="10650" y="6163"/>
                </a:cubicBezTo>
                <a:cubicBezTo>
                  <a:pt x="10169" y="7797"/>
                  <a:pt x="9058" y="9794"/>
                  <a:pt x="9283" y="11429"/>
                </a:cubicBezTo>
                <a:cubicBezTo>
                  <a:pt x="9507" y="13084"/>
                  <a:pt x="10372" y="13885"/>
                  <a:pt x="11429" y="14206"/>
                </a:cubicBezTo>
                <a:lnTo>
                  <a:pt x="1142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42888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73"/>
          <p:cNvSpPr/>
          <p:nvPr/>
        </p:nvSpPr>
        <p:spPr>
          <a:xfrm flipH="1">
            <a:off x="5183443" y="0"/>
            <a:ext cx="840582" cy="541844"/>
          </a:xfrm>
          <a:custGeom>
            <a:rect b="b" l="l" r="r" t="t"/>
            <a:pathLst>
              <a:path extrusionOk="0" h="2211" w="3430">
                <a:moveTo>
                  <a:pt x="866" y="0"/>
                </a:moveTo>
                <a:cubicBezTo>
                  <a:pt x="685" y="630"/>
                  <a:pt x="407" y="1453"/>
                  <a:pt x="1" y="2211"/>
                </a:cubicBezTo>
                <a:cubicBezTo>
                  <a:pt x="887" y="2211"/>
                  <a:pt x="1603" y="2061"/>
                  <a:pt x="2052" y="1709"/>
                </a:cubicBezTo>
                <a:cubicBezTo>
                  <a:pt x="2724" y="1164"/>
                  <a:pt x="3163" y="577"/>
                  <a:pt x="342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73"/>
          <p:cNvSpPr/>
          <p:nvPr/>
        </p:nvSpPr>
        <p:spPr>
          <a:xfrm flipH="1">
            <a:off x="5191300" y="3506687"/>
            <a:ext cx="3952694" cy="1636806"/>
          </a:xfrm>
          <a:custGeom>
            <a:rect b="b" l="l" r="r" t="t"/>
            <a:pathLst>
              <a:path extrusionOk="0" h="6679" w="16129">
                <a:moveTo>
                  <a:pt x="3975" y="0"/>
                </a:moveTo>
                <a:cubicBezTo>
                  <a:pt x="2628" y="0"/>
                  <a:pt x="1115" y="710"/>
                  <a:pt x="0" y="1371"/>
                </a:cubicBezTo>
                <a:lnTo>
                  <a:pt x="0" y="6614"/>
                </a:lnTo>
                <a:lnTo>
                  <a:pt x="32" y="6678"/>
                </a:lnTo>
                <a:lnTo>
                  <a:pt x="16128" y="6678"/>
                </a:lnTo>
                <a:cubicBezTo>
                  <a:pt x="14985" y="5568"/>
                  <a:pt x="13010" y="4489"/>
                  <a:pt x="11717" y="4179"/>
                </a:cubicBezTo>
                <a:cubicBezTo>
                  <a:pt x="11467" y="4119"/>
                  <a:pt x="11220" y="4094"/>
                  <a:pt x="10978" y="4094"/>
                </a:cubicBezTo>
                <a:cubicBezTo>
                  <a:pt x="9403" y="4094"/>
                  <a:pt x="8030" y="5191"/>
                  <a:pt x="7299" y="5191"/>
                </a:cubicBezTo>
                <a:cubicBezTo>
                  <a:pt x="7159" y="5191"/>
                  <a:pt x="7043" y="5151"/>
                  <a:pt x="6953" y="5055"/>
                </a:cubicBezTo>
                <a:cubicBezTo>
                  <a:pt x="6324" y="4383"/>
                  <a:pt x="7584" y="1947"/>
                  <a:pt x="5661" y="516"/>
                </a:cubicBezTo>
                <a:cubicBezTo>
                  <a:pt x="5169" y="148"/>
                  <a:pt x="4589" y="0"/>
                  <a:pt x="397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73"/>
          <p:cNvSpPr/>
          <p:nvPr/>
        </p:nvSpPr>
        <p:spPr>
          <a:xfrm flipH="1">
            <a:off x="5811811" y="0"/>
            <a:ext cx="3332183" cy="3515493"/>
          </a:xfrm>
          <a:custGeom>
            <a:rect b="b" l="l" r="r" t="t"/>
            <a:pathLst>
              <a:path extrusionOk="0" h="14345" w="13597">
                <a:moveTo>
                  <a:pt x="0" y="0"/>
                </a:moveTo>
                <a:lnTo>
                  <a:pt x="0" y="14344"/>
                </a:lnTo>
                <a:cubicBezTo>
                  <a:pt x="96" y="14227"/>
                  <a:pt x="182" y="14024"/>
                  <a:pt x="235" y="13703"/>
                </a:cubicBezTo>
                <a:cubicBezTo>
                  <a:pt x="770" y="10734"/>
                  <a:pt x="3269" y="11887"/>
                  <a:pt x="4304" y="10542"/>
                </a:cubicBezTo>
                <a:cubicBezTo>
                  <a:pt x="5714" y="8705"/>
                  <a:pt x="2852" y="5992"/>
                  <a:pt x="3803" y="5426"/>
                </a:cubicBezTo>
                <a:cubicBezTo>
                  <a:pt x="4120" y="5239"/>
                  <a:pt x="4417" y="5205"/>
                  <a:pt x="4692" y="5205"/>
                </a:cubicBezTo>
                <a:cubicBezTo>
                  <a:pt x="4854" y="5205"/>
                  <a:pt x="5008" y="5216"/>
                  <a:pt x="5154" y="5216"/>
                </a:cubicBezTo>
                <a:cubicBezTo>
                  <a:pt x="5513" y="5216"/>
                  <a:pt x="5823" y="5144"/>
                  <a:pt x="6077" y="4646"/>
                </a:cubicBezTo>
                <a:cubicBezTo>
                  <a:pt x="6184" y="4454"/>
                  <a:pt x="6195" y="4133"/>
                  <a:pt x="6206" y="3791"/>
                </a:cubicBezTo>
                <a:cubicBezTo>
                  <a:pt x="6215" y="3268"/>
                  <a:pt x="6188" y="2759"/>
                  <a:pt x="6684" y="2759"/>
                </a:cubicBezTo>
                <a:cubicBezTo>
                  <a:pt x="6795" y="2759"/>
                  <a:pt x="6933" y="2784"/>
                  <a:pt x="7103" y="2841"/>
                </a:cubicBezTo>
                <a:cubicBezTo>
                  <a:pt x="7923" y="3126"/>
                  <a:pt x="8678" y="4427"/>
                  <a:pt x="9937" y="4427"/>
                </a:cubicBezTo>
                <a:cubicBezTo>
                  <a:pt x="10285" y="4427"/>
                  <a:pt x="10672" y="4327"/>
                  <a:pt x="11109" y="4080"/>
                </a:cubicBezTo>
                <a:cubicBezTo>
                  <a:pt x="12465" y="3321"/>
                  <a:pt x="13234" y="1282"/>
                  <a:pt x="1359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73"/>
          <p:cNvSpPr txBox="1"/>
          <p:nvPr>
            <p:ph type="ctrTitle"/>
          </p:nvPr>
        </p:nvSpPr>
        <p:spPr>
          <a:xfrm>
            <a:off x="5060968" y="1950940"/>
            <a:ext cx="31581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1" name="Google Shape;291;p73"/>
          <p:cNvSpPr txBox="1"/>
          <p:nvPr>
            <p:ph idx="1" type="subTitle"/>
          </p:nvPr>
        </p:nvSpPr>
        <p:spPr>
          <a:xfrm flipH="1">
            <a:off x="946950" y="1815144"/>
            <a:ext cx="3353700" cy="15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4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8"/>
          <p:cNvSpPr/>
          <p:nvPr/>
        </p:nvSpPr>
        <p:spPr>
          <a:xfrm>
            <a:off x="263219" y="1498888"/>
            <a:ext cx="8213700" cy="2192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78"/>
          <p:cNvSpPr txBox="1"/>
          <p:nvPr/>
        </p:nvSpPr>
        <p:spPr>
          <a:xfrm>
            <a:off x="6772942" y="4673209"/>
            <a:ext cx="2057400" cy="27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-ES" sz="800" u="none" cap="none" strike="noStrik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95" name="Google Shape;295;p78"/>
          <p:cNvSpPr txBox="1"/>
          <p:nvPr>
            <p:ph type="ctrTitle"/>
          </p:nvPr>
        </p:nvSpPr>
        <p:spPr>
          <a:xfrm flipH="1">
            <a:off x="2267119" y="1953315"/>
            <a:ext cx="19797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b="0" sz="21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6" name="Google Shape;296;p78"/>
          <p:cNvSpPr txBox="1"/>
          <p:nvPr>
            <p:ph idx="1" type="subTitle"/>
          </p:nvPr>
        </p:nvSpPr>
        <p:spPr>
          <a:xfrm flipH="1">
            <a:off x="4493231" y="2384065"/>
            <a:ext cx="23835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297" name="Google Shape;297;p78"/>
          <p:cNvCxnSpPr/>
          <p:nvPr/>
        </p:nvCxnSpPr>
        <p:spPr>
          <a:xfrm>
            <a:off x="4370063" y="2151234"/>
            <a:ext cx="0" cy="887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8" name="Google Shape;298;p78"/>
          <p:cNvSpPr/>
          <p:nvPr/>
        </p:nvSpPr>
        <p:spPr>
          <a:xfrm rot="10800000">
            <a:off x="2410401" y="2397"/>
            <a:ext cx="6733599" cy="2148840"/>
          </a:xfrm>
          <a:custGeom>
            <a:rect b="b" l="l" r="r" t="t"/>
            <a:pathLst>
              <a:path extrusionOk="0" h="7151" w="23488">
                <a:moveTo>
                  <a:pt x="4309" y="0"/>
                </a:moveTo>
                <a:cubicBezTo>
                  <a:pt x="3860" y="0"/>
                  <a:pt x="3401" y="111"/>
                  <a:pt x="2937" y="369"/>
                </a:cubicBezTo>
                <a:cubicBezTo>
                  <a:pt x="716" y="1608"/>
                  <a:pt x="331" y="2249"/>
                  <a:pt x="1" y="2270"/>
                </a:cubicBezTo>
                <a:lnTo>
                  <a:pt x="1" y="7151"/>
                </a:lnTo>
                <a:lnTo>
                  <a:pt x="23487" y="7151"/>
                </a:lnTo>
                <a:lnTo>
                  <a:pt x="22986" y="6040"/>
                </a:lnTo>
                <a:cubicBezTo>
                  <a:pt x="22986" y="6040"/>
                  <a:pt x="22583" y="6740"/>
                  <a:pt x="21847" y="6740"/>
                </a:cubicBezTo>
                <a:cubicBezTo>
                  <a:pt x="21511" y="6740"/>
                  <a:pt x="21105" y="6594"/>
                  <a:pt x="20636" y="6168"/>
                </a:cubicBezTo>
                <a:cubicBezTo>
                  <a:pt x="19503" y="5133"/>
                  <a:pt x="17832" y="2884"/>
                  <a:pt x="15899" y="2884"/>
                </a:cubicBezTo>
                <a:cubicBezTo>
                  <a:pt x="15280" y="2884"/>
                  <a:pt x="14635" y="3115"/>
                  <a:pt x="13971" y="3690"/>
                </a:cubicBezTo>
                <a:cubicBezTo>
                  <a:pt x="12757" y="4748"/>
                  <a:pt x="11936" y="5109"/>
                  <a:pt x="11324" y="5109"/>
                </a:cubicBezTo>
                <a:cubicBezTo>
                  <a:pt x="10559" y="5109"/>
                  <a:pt x="10120" y="4544"/>
                  <a:pt x="9645" y="4075"/>
                </a:cubicBezTo>
                <a:cubicBezTo>
                  <a:pt x="8931" y="3361"/>
                  <a:pt x="6779" y="0"/>
                  <a:pt x="430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78"/>
          <p:cNvSpPr/>
          <p:nvPr/>
        </p:nvSpPr>
        <p:spPr>
          <a:xfrm rot="10800000">
            <a:off x="5292458" y="3633192"/>
            <a:ext cx="3851542" cy="1507921"/>
          </a:xfrm>
          <a:custGeom>
            <a:rect b="b" l="l" r="r" t="t"/>
            <a:pathLst>
              <a:path extrusionOk="0" h="4069" w="10393">
                <a:moveTo>
                  <a:pt x="1" y="0"/>
                </a:moveTo>
                <a:lnTo>
                  <a:pt x="1" y="2147"/>
                </a:lnTo>
                <a:cubicBezTo>
                  <a:pt x="1283" y="2770"/>
                  <a:pt x="4105" y="4069"/>
                  <a:pt x="5549" y="4069"/>
                </a:cubicBezTo>
                <a:cubicBezTo>
                  <a:pt x="5789" y="4069"/>
                  <a:pt x="5991" y="4033"/>
                  <a:pt x="6142" y="3952"/>
                </a:cubicBezTo>
                <a:cubicBezTo>
                  <a:pt x="7488" y="3226"/>
                  <a:pt x="5693" y="182"/>
                  <a:pt x="6868" y="118"/>
                </a:cubicBezTo>
                <a:cubicBezTo>
                  <a:pt x="6884" y="117"/>
                  <a:pt x="6900" y="117"/>
                  <a:pt x="6916" y="117"/>
                </a:cubicBezTo>
                <a:cubicBezTo>
                  <a:pt x="7983" y="117"/>
                  <a:pt x="8866" y="1753"/>
                  <a:pt x="9668" y="1753"/>
                </a:cubicBezTo>
                <a:cubicBezTo>
                  <a:pt x="9732" y="1753"/>
                  <a:pt x="9795" y="1743"/>
                  <a:pt x="9859" y="1720"/>
                </a:cubicBezTo>
                <a:cubicBezTo>
                  <a:pt x="10393" y="1528"/>
                  <a:pt x="10212" y="662"/>
                  <a:pt x="1017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78"/>
          <p:cNvSpPr/>
          <p:nvPr/>
        </p:nvSpPr>
        <p:spPr>
          <a:xfrm rot="10800000">
            <a:off x="-1" y="2302581"/>
            <a:ext cx="5154801" cy="2838530"/>
          </a:xfrm>
          <a:custGeom>
            <a:rect b="b" l="l" r="r" t="t"/>
            <a:pathLst>
              <a:path extrusionOk="0" h="7288" w="13235">
                <a:moveTo>
                  <a:pt x="0" y="0"/>
                </a:moveTo>
                <a:cubicBezTo>
                  <a:pt x="744" y="852"/>
                  <a:pt x="2515" y="2586"/>
                  <a:pt x="4780" y="2586"/>
                </a:cubicBezTo>
                <a:cubicBezTo>
                  <a:pt x="4957" y="2586"/>
                  <a:pt x="5137" y="2576"/>
                  <a:pt x="5319" y="2553"/>
                </a:cubicBezTo>
                <a:cubicBezTo>
                  <a:pt x="7444" y="2289"/>
                  <a:pt x="9223" y="1574"/>
                  <a:pt x="10455" y="1574"/>
                </a:cubicBezTo>
                <a:cubicBezTo>
                  <a:pt x="11113" y="1574"/>
                  <a:pt x="11615" y="1778"/>
                  <a:pt x="11931" y="2361"/>
                </a:cubicBezTo>
                <a:cubicBezTo>
                  <a:pt x="12839" y="4038"/>
                  <a:pt x="11343" y="7156"/>
                  <a:pt x="12978" y="7285"/>
                </a:cubicBezTo>
                <a:cubicBezTo>
                  <a:pt x="12993" y="7287"/>
                  <a:pt x="13009" y="7288"/>
                  <a:pt x="13024" y="7288"/>
                </a:cubicBezTo>
                <a:cubicBezTo>
                  <a:pt x="13094" y="7288"/>
                  <a:pt x="13164" y="7268"/>
                  <a:pt x="13234" y="7242"/>
                </a:cubicBezTo>
                <a:lnTo>
                  <a:pt x="1323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78"/>
          <p:cNvSpPr/>
          <p:nvPr/>
        </p:nvSpPr>
        <p:spPr>
          <a:xfrm rot="10800000">
            <a:off x="3728402" y="2394"/>
            <a:ext cx="1608227" cy="778039"/>
          </a:xfrm>
          <a:custGeom>
            <a:rect b="b" l="l" r="r" t="t"/>
            <a:pathLst>
              <a:path extrusionOk="0" h="2707" w="5865">
                <a:moveTo>
                  <a:pt x="2605" y="1"/>
                </a:moveTo>
                <a:cubicBezTo>
                  <a:pt x="1421" y="1"/>
                  <a:pt x="755" y="1721"/>
                  <a:pt x="129" y="2568"/>
                </a:cubicBezTo>
                <a:cubicBezTo>
                  <a:pt x="86" y="2611"/>
                  <a:pt x="43" y="2664"/>
                  <a:pt x="1" y="2707"/>
                </a:cubicBezTo>
                <a:lnTo>
                  <a:pt x="5864" y="2707"/>
                </a:lnTo>
                <a:cubicBezTo>
                  <a:pt x="4978" y="1938"/>
                  <a:pt x="4358" y="656"/>
                  <a:pt x="3215" y="143"/>
                </a:cubicBezTo>
                <a:cubicBezTo>
                  <a:pt x="2997" y="45"/>
                  <a:pt x="2795" y="1"/>
                  <a:pt x="260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78"/>
          <p:cNvSpPr/>
          <p:nvPr/>
        </p:nvSpPr>
        <p:spPr>
          <a:xfrm rot="10800000">
            <a:off x="5359881" y="2388"/>
            <a:ext cx="3784119" cy="1006803"/>
          </a:xfrm>
          <a:custGeom>
            <a:rect b="b" l="l" r="r" t="t"/>
            <a:pathLst>
              <a:path extrusionOk="0" h="3099" w="12209">
                <a:moveTo>
                  <a:pt x="6332" y="0"/>
                </a:moveTo>
                <a:cubicBezTo>
                  <a:pt x="4270" y="0"/>
                  <a:pt x="1769" y="858"/>
                  <a:pt x="1" y="1593"/>
                </a:cubicBezTo>
                <a:lnTo>
                  <a:pt x="1" y="3099"/>
                </a:lnTo>
                <a:lnTo>
                  <a:pt x="12208" y="3099"/>
                </a:lnTo>
                <a:cubicBezTo>
                  <a:pt x="11418" y="2714"/>
                  <a:pt x="10371" y="1935"/>
                  <a:pt x="8940" y="760"/>
                </a:cubicBezTo>
                <a:cubicBezTo>
                  <a:pt x="8276" y="213"/>
                  <a:pt x="7359" y="0"/>
                  <a:pt x="633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78"/>
          <p:cNvSpPr/>
          <p:nvPr/>
        </p:nvSpPr>
        <p:spPr>
          <a:xfrm rot="10800000">
            <a:off x="-3" y="2392"/>
            <a:ext cx="3918328" cy="1567321"/>
          </a:xfrm>
          <a:custGeom>
            <a:rect b="b" l="l" r="r" t="t"/>
            <a:pathLst>
              <a:path extrusionOk="0" h="4796" w="11622">
                <a:moveTo>
                  <a:pt x="3676" y="0"/>
                </a:moveTo>
                <a:cubicBezTo>
                  <a:pt x="923" y="0"/>
                  <a:pt x="695" y="3396"/>
                  <a:pt x="0" y="4796"/>
                </a:cubicBezTo>
                <a:lnTo>
                  <a:pt x="11621" y="4796"/>
                </a:lnTo>
                <a:lnTo>
                  <a:pt x="11621" y="2382"/>
                </a:lnTo>
                <a:cubicBezTo>
                  <a:pt x="9944" y="1677"/>
                  <a:pt x="7712" y="940"/>
                  <a:pt x="4796" y="160"/>
                </a:cubicBezTo>
                <a:cubicBezTo>
                  <a:pt x="4382" y="50"/>
                  <a:pt x="4010" y="0"/>
                  <a:pt x="367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78"/>
          <p:cNvSpPr/>
          <p:nvPr/>
        </p:nvSpPr>
        <p:spPr>
          <a:xfrm rot="10800000">
            <a:off x="6618059" y="2948717"/>
            <a:ext cx="2525941" cy="2192396"/>
          </a:xfrm>
          <a:custGeom>
            <a:rect b="b" l="l" r="r" t="t"/>
            <a:pathLst>
              <a:path extrusionOk="0" h="5916" w="6816">
                <a:moveTo>
                  <a:pt x="1" y="0"/>
                </a:moveTo>
                <a:lnTo>
                  <a:pt x="1" y="5597"/>
                </a:lnTo>
                <a:cubicBezTo>
                  <a:pt x="220" y="5784"/>
                  <a:pt x="427" y="5916"/>
                  <a:pt x="641" y="5916"/>
                </a:cubicBezTo>
                <a:cubicBezTo>
                  <a:pt x="708" y="5916"/>
                  <a:pt x="775" y="5903"/>
                  <a:pt x="844" y="5875"/>
                </a:cubicBezTo>
                <a:cubicBezTo>
                  <a:pt x="1816" y="5469"/>
                  <a:pt x="407" y="3109"/>
                  <a:pt x="1207" y="2361"/>
                </a:cubicBezTo>
                <a:cubicBezTo>
                  <a:pt x="1391" y="2190"/>
                  <a:pt x="1600" y="2125"/>
                  <a:pt x="1829" y="2125"/>
                </a:cubicBezTo>
                <a:cubicBezTo>
                  <a:pt x="2536" y="2125"/>
                  <a:pt x="3436" y="2738"/>
                  <a:pt x="4414" y="2738"/>
                </a:cubicBezTo>
                <a:cubicBezTo>
                  <a:pt x="4942" y="2738"/>
                  <a:pt x="5492" y="2559"/>
                  <a:pt x="6046" y="2008"/>
                </a:cubicBezTo>
                <a:cubicBezTo>
                  <a:pt x="6633" y="1421"/>
                  <a:pt x="6815" y="705"/>
                  <a:pt x="677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63d4e75c79_0_86"/>
          <p:cNvSpPr txBox="1"/>
          <p:nvPr>
            <p:ph type="title"/>
          </p:nvPr>
        </p:nvSpPr>
        <p:spPr>
          <a:xfrm>
            <a:off x="0" y="0"/>
            <a:ext cx="9144000" cy="53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g163d4e75c79_0_86"/>
          <p:cNvSpPr txBox="1"/>
          <p:nvPr>
            <p:ph idx="1" type="body"/>
          </p:nvPr>
        </p:nvSpPr>
        <p:spPr>
          <a:xfrm>
            <a:off x="299257" y="723206"/>
            <a:ext cx="85539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9" name="Google Shape;309;g163d4e75c79_0_8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0" name="Google Shape;310;g163d4e75c79_0_8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g163d4e75c79_0_8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52"/>
          <p:cNvCxnSpPr/>
          <p:nvPr/>
        </p:nvCxnSpPr>
        <p:spPr>
          <a:xfrm>
            <a:off x="1704305" y="33062"/>
            <a:ext cx="0" cy="4080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52"/>
          <p:cNvSpPr txBox="1"/>
          <p:nvPr>
            <p:ph idx="1" type="subTitle"/>
          </p:nvPr>
        </p:nvSpPr>
        <p:spPr>
          <a:xfrm flipH="1">
            <a:off x="2406290" y="1389099"/>
            <a:ext cx="6451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6" name="Google Shape;36;p52"/>
          <p:cNvSpPr txBox="1"/>
          <p:nvPr>
            <p:ph idx="2" type="subTitle"/>
          </p:nvPr>
        </p:nvSpPr>
        <p:spPr>
          <a:xfrm flipH="1">
            <a:off x="2406290" y="2108561"/>
            <a:ext cx="6451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7" name="Google Shape;37;p52"/>
          <p:cNvSpPr txBox="1"/>
          <p:nvPr>
            <p:ph idx="3" type="subTitle"/>
          </p:nvPr>
        </p:nvSpPr>
        <p:spPr>
          <a:xfrm flipH="1">
            <a:off x="2406290" y="2810183"/>
            <a:ext cx="6451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8" name="Google Shape;38;p52"/>
          <p:cNvSpPr txBox="1"/>
          <p:nvPr>
            <p:ph idx="4" type="subTitle"/>
          </p:nvPr>
        </p:nvSpPr>
        <p:spPr>
          <a:xfrm>
            <a:off x="2404800" y="1880524"/>
            <a:ext cx="44346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9" name="Google Shape;39;p52"/>
          <p:cNvSpPr txBox="1"/>
          <p:nvPr>
            <p:ph idx="5" type="subTitle"/>
          </p:nvPr>
        </p:nvSpPr>
        <p:spPr>
          <a:xfrm>
            <a:off x="2404800" y="2599372"/>
            <a:ext cx="44346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" name="Google Shape;40;p52"/>
          <p:cNvSpPr txBox="1"/>
          <p:nvPr>
            <p:ph idx="6" type="subTitle"/>
          </p:nvPr>
        </p:nvSpPr>
        <p:spPr>
          <a:xfrm>
            <a:off x="2404800" y="3310849"/>
            <a:ext cx="44346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" name="Google Shape;41;p52"/>
          <p:cNvSpPr txBox="1"/>
          <p:nvPr>
            <p:ph type="ctrTitle"/>
          </p:nvPr>
        </p:nvSpPr>
        <p:spPr>
          <a:xfrm>
            <a:off x="6052873" y="2105374"/>
            <a:ext cx="21357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52"/>
          <p:cNvSpPr txBox="1"/>
          <p:nvPr>
            <p:ph idx="7" type="title"/>
          </p:nvPr>
        </p:nvSpPr>
        <p:spPr>
          <a:xfrm>
            <a:off x="1109465" y="1624139"/>
            <a:ext cx="1230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" name="Google Shape;43;p52"/>
          <p:cNvSpPr txBox="1"/>
          <p:nvPr>
            <p:ph idx="8" type="title"/>
          </p:nvPr>
        </p:nvSpPr>
        <p:spPr>
          <a:xfrm>
            <a:off x="1109465" y="2340911"/>
            <a:ext cx="1230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" name="Google Shape;44;p52"/>
          <p:cNvSpPr txBox="1"/>
          <p:nvPr>
            <p:ph idx="9" type="title"/>
          </p:nvPr>
        </p:nvSpPr>
        <p:spPr>
          <a:xfrm>
            <a:off x="1109465" y="3061516"/>
            <a:ext cx="1230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" name="Google Shape;45;p52"/>
          <p:cNvSpPr txBox="1"/>
          <p:nvPr>
            <p:ph idx="13" type="subTitle"/>
          </p:nvPr>
        </p:nvSpPr>
        <p:spPr>
          <a:xfrm flipH="1">
            <a:off x="2406290" y="3580183"/>
            <a:ext cx="6451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46" name="Google Shape;46;p52"/>
          <p:cNvSpPr txBox="1"/>
          <p:nvPr>
            <p:ph idx="14" type="subTitle"/>
          </p:nvPr>
        </p:nvSpPr>
        <p:spPr>
          <a:xfrm>
            <a:off x="2404800" y="4080849"/>
            <a:ext cx="44346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" name="Google Shape;47;p52"/>
          <p:cNvSpPr txBox="1"/>
          <p:nvPr>
            <p:ph idx="15" type="title"/>
          </p:nvPr>
        </p:nvSpPr>
        <p:spPr>
          <a:xfrm>
            <a:off x="1109465" y="3831516"/>
            <a:ext cx="1230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" name="Google Shape;48;p52"/>
          <p:cNvSpPr/>
          <p:nvPr/>
        </p:nvSpPr>
        <p:spPr>
          <a:xfrm>
            <a:off x="8554105" y="1019672"/>
            <a:ext cx="89" cy="89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gradFill>
            <a:gsLst>
              <a:gs pos="0">
                <a:srgbClr val="C2008B"/>
              </a:gs>
              <a:gs pos="100000">
                <a:srgbClr val="50009C"/>
              </a:gs>
            </a:gsLst>
            <a:lin ang="132009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2"/>
          <p:cNvSpPr/>
          <p:nvPr/>
        </p:nvSpPr>
        <p:spPr>
          <a:xfrm>
            <a:off x="4484504" y="0"/>
            <a:ext cx="4659494" cy="1452739"/>
          </a:xfrm>
          <a:custGeom>
            <a:rect b="b" l="l" r="r" t="t"/>
            <a:pathLst>
              <a:path extrusionOk="0" h="5931" w="19023">
                <a:moveTo>
                  <a:pt x="609" y="0"/>
                </a:moveTo>
                <a:cubicBezTo>
                  <a:pt x="566" y="75"/>
                  <a:pt x="513" y="150"/>
                  <a:pt x="449" y="225"/>
                </a:cubicBezTo>
                <a:cubicBezTo>
                  <a:pt x="299" y="417"/>
                  <a:pt x="150" y="577"/>
                  <a:pt x="0" y="716"/>
                </a:cubicBezTo>
                <a:cubicBezTo>
                  <a:pt x="630" y="1014"/>
                  <a:pt x="1382" y="1231"/>
                  <a:pt x="2235" y="1231"/>
                </a:cubicBezTo>
                <a:cubicBezTo>
                  <a:pt x="2452" y="1231"/>
                  <a:pt x="2676" y="1217"/>
                  <a:pt x="2906" y="1186"/>
                </a:cubicBezTo>
                <a:cubicBezTo>
                  <a:pt x="5036" y="928"/>
                  <a:pt x="6812" y="217"/>
                  <a:pt x="8042" y="217"/>
                </a:cubicBezTo>
                <a:cubicBezTo>
                  <a:pt x="8699" y="217"/>
                  <a:pt x="9200" y="420"/>
                  <a:pt x="9517" y="1004"/>
                </a:cubicBezTo>
                <a:cubicBezTo>
                  <a:pt x="10425" y="2670"/>
                  <a:pt x="8940" y="5789"/>
                  <a:pt x="10563" y="5928"/>
                </a:cubicBezTo>
                <a:cubicBezTo>
                  <a:pt x="10578" y="5930"/>
                  <a:pt x="10592" y="5930"/>
                  <a:pt x="10606" y="5930"/>
                </a:cubicBezTo>
                <a:cubicBezTo>
                  <a:pt x="11541" y="5930"/>
                  <a:pt x="12090" y="3555"/>
                  <a:pt x="12732" y="1998"/>
                </a:cubicBezTo>
                <a:cubicBezTo>
                  <a:pt x="13041" y="1224"/>
                  <a:pt x="13518" y="720"/>
                  <a:pt x="13946" y="720"/>
                </a:cubicBezTo>
                <a:cubicBezTo>
                  <a:pt x="14138" y="720"/>
                  <a:pt x="14320" y="822"/>
                  <a:pt x="14472" y="1047"/>
                </a:cubicBezTo>
                <a:cubicBezTo>
                  <a:pt x="15103" y="1987"/>
                  <a:pt x="14014" y="4102"/>
                  <a:pt x="15253" y="4882"/>
                </a:cubicBezTo>
                <a:cubicBezTo>
                  <a:pt x="15564" y="5077"/>
                  <a:pt x="15837" y="5146"/>
                  <a:pt x="16097" y="5146"/>
                </a:cubicBezTo>
                <a:cubicBezTo>
                  <a:pt x="16701" y="5146"/>
                  <a:pt x="17230" y="4776"/>
                  <a:pt x="17987" y="4776"/>
                </a:cubicBezTo>
                <a:cubicBezTo>
                  <a:pt x="18202" y="4776"/>
                  <a:pt x="18434" y="4806"/>
                  <a:pt x="18692" y="4882"/>
                </a:cubicBezTo>
                <a:cubicBezTo>
                  <a:pt x="18830" y="4924"/>
                  <a:pt x="18927" y="4977"/>
                  <a:pt x="19022" y="5042"/>
                </a:cubicBezTo>
                <a:lnTo>
                  <a:pt x="190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7560000" dist="47625">
              <a:srgbClr val="000000">
                <a:alpha val="5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2"/>
          <p:cNvSpPr/>
          <p:nvPr/>
        </p:nvSpPr>
        <p:spPr>
          <a:xfrm>
            <a:off x="0" y="0"/>
            <a:ext cx="4733407" cy="1794523"/>
          </a:xfrm>
          <a:custGeom>
            <a:rect b="b" l="l" r="r" t="t"/>
            <a:pathLst>
              <a:path extrusionOk="0" h="5661" w="14932">
                <a:moveTo>
                  <a:pt x="10232" y="0"/>
                </a:moveTo>
                <a:lnTo>
                  <a:pt x="10168" y="97"/>
                </a:lnTo>
                <a:cubicBezTo>
                  <a:pt x="9611" y="647"/>
                  <a:pt x="9059" y="826"/>
                  <a:pt x="8530" y="826"/>
                </a:cubicBezTo>
                <a:cubicBezTo>
                  <a:pt x="7549" y="826"/>
                  <a:pt x="6648" y="213"/>
                  <a:pt x="5941" y="213"/>
                </a:cubicBezTo>
                <a:cubicBezTo>
                  <a:pt x="5712" y="213"/>
                  <a:pt x="5503" y="278"/>
                  <a:pt x="5319" y="449"/>
                </a:cubicBezTo>
                <a:cubicBezTo>
                  <a:pt x="4529" y="1196"/>
                  <a:pt x="5939" y="3557"/>
                  <a:pt x="4967" y="3963"/>
                </a:cubicBezTo>
                <a:cubicBezTo>
                  <a:pt x="4897" y="3992"/>
                  <a:pt x="4828" y="4005"/>
                  <a:pt x="4759" y="4005"/>
                </a:cubicBezTo>
                <a:cubicBezTo>
                  <a:pt x="3902" y="4005"/>
                  <a:pt x="3144" y="1939"/>
                  <a:pt x="1350" y="1939"/>
                </a:cubicBezTo>
                <a:cubicBezTo>
                  <a:pt x="1197" y="1939"/>
                  <a:pt x="1035" y="1954"/>
                  <a:pt x="866" y="1987"/>
                </a:cubicBezTo>
                <a:cubicBezTo>
                  <a:pt x="588" y="2041"/>
                  <a:pt x="299" y="2158"/>
                  <a:pt x="0" y="2307"/>
                </a:cubicBezTo>
                <a:lnTo>
                  <a:pt x="0" y="3781"/>
                </a:lnTo>
                <a:cubicBezTo>
                  <a:pt x="1324" y="4420"/>
                  <a:pt x="4045" y="5660"/>
                  <a:pt x="5454" y="5660"/>
                </a:cubicBezTo>
                <a:cubicBezTo>
                  <a:pt x="5693" y="5660"/>
                  <a:pt x="5895" y="5625"/>
                  <a:pt x="6045" y="5544"/>
                </a:cubicBezTo>
                <a:cubicBezTo>
                  <a:pt x="7391" y="4818"/>
                  <a:pt x="5597" y="1773"/>
                  <a:pt x="6772" y="1709"/>
                </a:cubicBezTo>
                <a:cubicBezTo>
                  <a:pt x="6787" y="1708"/>
                  <a:pt x="6803" y="1708"/>
                  <a:pt x="6818" y="1708"/>
                </a:cubicBezTo>
                <a:cubicBezTo>
                  <a:pt x="7886" y="1708"/>
                  <a:pt x="8769" y="3344"/>
                  <a:pt x="9571" y="3344"/>
                </a:cubicBezTo>
                <a:cubicBezTo>
                  <a:pt x="9635" y="3344"/>
                  <a:pt x="9699" y="3334"/>
                  <a:pt x="9762" y="3311"/>
                </a:cubicBezTo>
                <a:cubicBezTo>
                  <a:pt x="10638" y="3002"/>
                  <a:pt x="9613" y="930"/>
                  <a:pt x="10393" y="780"/>
                </a:cubicBezTo>
                <a:cubicBezTo>
                  <a:pt x="10419" y="775"/>
                  <a:pt x="10447" y="773"/>
                  <a:pt x="10475" y="773"/>
                </a:cubicBezTo>
                <a:cubicBezTo>
                  <a:pt x="10969" y="773"/>
                  <a:pt x="11706" y="1502"/>
                  <a:pt x="12665" y="1502"/>
                </a:cubicBezTo>
                <a:cubicBezTo>
                  <a:pt x="13278" y="1502"/>
                  <a:pt x="13983" y="1203"/>
                  <a:pt x="14772" y="225"/>
                </a:cubicBezTo>
                <a:cubicBezTo>
                  <a:pt x="14836" y="150"/>
                  <a:pt x="14889" y="75"/>
                  <a:pt x="1493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7560000" dist="47625">
              <a:srgbClr val="000000">
                <a:alpha val="5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52"/>
          <p:cNvSpPr/>
          <p:nvPr/>
        </p:nvSpPr>
        <p:spPr>
          <a:xfrm>
            <a:off x="2430680" y="3561676"/>
            <a:ext cx="6232008" cy="1581823"/>
          </a:xfrm>
          <a:custGeom>
            <a:rect b="b" l="l" r="r" t="t"/>
            <a:pathLst>
              <a:path extrusionOk="0" h="6458" w="25443">
                <a:moveTo>
                  <a:pt x="19506" y="0"/>
                </a:moveTo>
                <a:cubicBezTo>
                  <a:pt x="18504" y="0"/>
                  <a:pt x="17580" y="416"/>
                  <a:pt x="16940" y="1662"/>
                </a:cubicBezTo>
                <a:cubicBezTo>
                  <a:pt x="15960" y="3553"/>
                  <a:pt x="15173" y="4058"/>
                  <a:pt x="14466" y="4058"/>
                </a:cubicBezTo>
                <a:cubicBezTo>
                  <a:pt x="13971" y="4058"/>
                  <a:pt x="13517" y="3810"/>
                  <a:pt x="13064" y="3617"/>
                </a:cubicBezTo>
                <a:cubicBezTo>
                  <a:pt x="12284" y="3284"/>
                  <a:pt x="9880" y="1600"/>
                  <a:pt x="7770" y="1600"/>
                </a:cubicBezTo>
                <a:cubicBezTo>
                  <a:pt x="6901" y="1600"/>
                  <a:pt x="6083" y="1885"/>
                  <a:pt x="5448" y="2666"/>
                </a:cubicBezTo>
                <a:cubicBezTo>
                  <a:pt x="3646" y="4903"/>
                  <a:pt x="3718" y="5547"/>
                  <a:pt x="3297" y="5547"/>
                </a:cubicBezTo>
                <a:cubicBezTo>
                  <a:pt x="3211" y="5547"/>
                  <a:pt x="3106" y="5520"/>
                  <a:pt x="2960" y="5475"/>
                </a:cubicBezTo>
                <a:cubicBezTo>
                  <a:pt x="2529" y="5337"/>
                  <a:pt x="1913" y="5064"/>
                  <a:pt x="1348" y="5064"/>
                </a:cubicBezTo>
                <a:cubicBezTo>
                  <a:pt x="778" y="5064"/>
                  <a:pt x="258" y="5342"/>
                  <a:pt x="33" y="6319"/>
                </a:cubicBezTo>
                <a:cubicBezTo>
                  <a:pt x="12" y="6372"/>
                  <a:pt x="12" y="6415"/>
                  <a:pt x="1" y="6458"/>
                </a:cubicBezTo>
                <a:lnTo>
                  <a:pt x="6665" y="6458"/>
                </a:lnTo>
                <a:cubicBezTo>
                  <a:pt x="7497" y="5643"/>
                  <a:pt x="9143" y="4331"/>
                  <a:pt x="11189" y="4331"/>
                </a:cubicBezTo>
                <a:cubicBezTo>
                  <a:pt x="11666" y="4331"/>
                  <a:pt x="12164" y="4402"/>
                  <a:pt x="12679" y="4568"/>
                </a:cubicBezTo>
                <a:cubicBezTo>
                  <a:pt x="14653" y="5199"/>
                  <a:pt x="16000" y="5536"/>
                  <a:pt x="16876" y="5536"/>
                </a:cubicBezTo>
                <a:cubicBezTo>
                  <a:pt x="17644" y="5536"/>
                  <a:pt x="18051" y="5276"/>
                  <a:pt x="18201" y="4727"/>
                </a:cubicBezTo>
                <a:cubicBezTo>
                  <a:pt x="18505" y="3564"/>
                  <a:pt x="18438" y="1329"/>
                  <a:pt x="20084" y="1329"/>
                </a:cubicBezTo>
                <a:cubicBezTo>
                  <a:pt x="20114" y="1329"/>
                  <a:pt x="20145" y="1329"/>
                  <a:pt x="20177" y="1331"/>
                </a:cubicBezTo>
                <a:cubicBezTo>
                  <a:pt x="21738" y="1399"/>
                  <a:pt x="22985" y="2883"/>
                  <a:pt x="24430" y="2883"/>
                </a:cubicBezTo>
                <a:cubicBezTo>
                  <a:pt x="24587" y="2883"/>
                  <a:pt x="24746" y="2865"/>
                  <a:pt x="24908" y="2826"/>
                </a:cubicBezTo>
                <a:cubicBezTo>
                  <a:pt x="25357" y="2719"/>
                  <a:pt x="25442" y="2228"/>
                  <a:pt x="25432" y="1545"/>
                </a:cubicBezTo>
                <a:lnTo>
                  <a:pt x="25432" y="1545"/>
                </a:lnTo>
                <a:cubicBezTo>
                  <a:pt x="25281" y="1615"/>
                  <a:pt x="25103" y="1657"/>
                  <a:pt x="24892" y="1657"/>
                </a:cubicBezTo>
                <a:cubicBezTo>
                  <a:pt x="24655" y="1657"/>
                  <a:pt x="24376" y="1605"/>
                  <a:pt x="24043" y="1480"/>
                </a:cubicBezTo>
                <a:cubicBezTo>
                  <a:pt x="22883" y="1048"/>
                  <a:pt x="21096" y="0"/>
                  <a:pt x="1950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7560000" dist="47625">
              <a:srgbClr val="000000">
                <a:alpha val="5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2"/>
          <p:cNvSpPr/>
          <p:nvPr/>
        </p:nvSpPr>
        <p:spPr>
          <a:xfrm>
            <a:off x="0" y="0"/>
            <a:ext cx="3243835" cy="1269575"/>
          </a:xfrm>
          <a:custGeom>
            <a:rect b="b" l="l" r="r" t="t"/>
            <a:pathLst>
              <a:path extrusionOk="0" h="4005" w="10233">
                <a:moveTo>
                  <a:pt x="0" y="0"/>
                </a:moveTo>
                <a:lnTo>
                  <a:pt x="0" y="2307"/>
                </a:lnTo>
                <a:cubicBezTo>
                  <a:pt x="299" y="2158"/>
                  <a:pt x="588" y="2041"/>
                  <a:pt x="866" y="1987"/>
                </a:cubicBezTo>
                <a:cubicBezTo>
                  <a:pt x="1035" y="1954"/>
                  <a:pt x="1197" y="1939"/>
                  <a:pt x="1350" y="1939"/>
                </a:cubicBezTo>
                <a:cubicBezTo>
                  <a:pt x="3144" y="1939"/>
                  <a:pt x="3902" y="4005"/>
                  <a:pt x="4759" y="4005"/>
                </a:cubicBezTo>
                <a:cubicBezTo>
                  <a:pt x="4828" y="4005"/>
                  <a:pt x="4897" y="3992"/>
                  <a:pt x="4967" y="3963"/>
                </a:cubicBezTo>
                <a:cubicBezTo>
                  <a:pt x="5939" y="3557"/>
                  <a:pt x="4529" y="1196"/>
                  <a:pt x="5319" y="449"/>
                </a:cubicBezTo>
                <a:cubicBezTo>
                  <a:pt x="5503" y="278"/>
                  <a:pt x="5712" y="213"/>
                  <a:pt x="5941" y="213"/>
                </a:cubicBezTo>
                <a:cubicBezTo>
                  <a:pt x="6648" y="213"/>
                  <a:pt x="7549" y="826"/>
                  <a:pt x="8530" y="826"/>
                </a:cubicBezTo>
                <a:cubicBezTo>
                  <a:pt x="9059" y="826"/>
                  <a:pt x="9611" y="647"/>
                  <a:pt x="10168" y="97"/>
                </a:cubicBezTo>
                <a:lnTo>
                  <a:pt x="1023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2"/>
          <p:cNvSpPr/>
          <p:nvPr/>
        </p:nvSpPr>
        <p:spPr>
          <a:xfrm>
            <a:off x="4063207" y="2603225"/>
            <a:ext cx="5080790" cy="2540273"/>
          </a:xfrm>
          <a:custGeom>
            <a:rect b="b" l="l" r="r" t="t"/>
            <a:pathLst>
              <a:path extrusionOk="0" h="10371" w="20743">
                <a:moveTo>
                  <a:pt x="20742" y="0"/>
                </a:moveTo>
                <a:cubicBezTo>
                  <a:pt x="16951" y="1207"/>
                  <a:pt x="19814" y="6366"/>
                  <a:pt x="18243" y="6739"/>
                </a:cubicBezTo>
                <a:cubicBezTo>
                  <a:pt x="18081" y="6778"/>
                  <a:pt x="17922" y="6796"/>
                  <a:pt x="17765" y="6796"/>
                </a:cubicBezTo>
                <a:cubicBezTo>
                  <a:pt x="16320" y="6796"/>
                  <a:pt x="15073" y="5312"/>
                  <a:pt x="13512" y="5244"/>
                </a:cubicBezTo>
                <a:cubicBezTo>
                  <a:pt x="13480" y="5242"/>
                  <a:pt x="13449" y="5242"/>
                  <a:pt x="13419" y="5242"/>
                </a:cubicBezTo>
                <a:cubicBezTo>
                  <a:pt x="11773" y="5242"/>
                  <a:pt x="11840" y="7477"/>
                  <a:pt x="11536" y="8640"/>
                </a:cubicBezTo>
                <a:cubicBezTo>
                  <a:pt x="11386" y="9189"/>
                  <a:pt x="10979" y="9449"/>
                  <a:pt x="10211" y="9449"/>
                </a:cubicBezTo>
                <a:cubicBezTo>
                  <a:pt x="9335" y="9449"/>
                  <a:pt x="7988" y="9112"/>
                  <a:pt x="6014" y="8481"/>
                </a:cubicBezTo>
                <a:cubicBezTo>
                  <a:pt x="5499" y="8315"/>
                  <a:pt x="5001" y="8244"/>
                  <a:pt x="4524" y="8244"/>
                </a:cubicBezTo>
                <a:cubicBezTo>
                  <a:pt x="2478" y="8244"/>
                  <a:pt x="832" y="9556"/>
                  <a:pt x="0" y="10371"/>
                </a:cubicBezTo>
                <a:lnTo>
                  <a:pt x="20742" y="10371"/>
                </a:lnTo>
                <a:lnTo>
                  <a:pt x="2074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7560000" dist="47625">
              <a:srgbClr val="000000">
                <a:alpha val="5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1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3"/>
          <p:cNvSpPr txBox="1"/>
          <p:nvPr>
            <p:ph idx="1" type="subTitle"/>
          </p:nvPr>
        </p:nvSpPr>
        <p:spPr>
          <a:xfrm flipH="1">
            <a:off x="1822094" y="2958919"/>
            <a:ext cx="55011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quada One"/>
              <a:buNone/>
              <a:defRPr sz="1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56" name="Google Shape;56;p53"/>
          <p:cNvSpPr txBox="1"/>
          <p:nvPr>
            <p:ph idx="2" type="subTitle"/>
          </p:nvPr>
        </p:nvSpPr>
        <p:spPr>
          <a:xfrm>
            <a:off x="1820800" y="2848425"/>
            <a:ext cx="41109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" name="Google Shape;57;p53"/>
          <p:cNvSpPr/>
          <p:nvPr/>
        </p:nvSpPr>
        <p:spPr>
          <a:xfrm>
            <a:off x="6279" y="2606319"/>
            <a:ext cx="4521" cy="6329"/>
          </a:xfrm>
          <a:custGeom>
            <a:rect b="b" l="l" r="r" t="t"/>
            <a:pathLst>
              <a:path extrusionOk="0" h="84" w="60">
                <a:moveTo>
                  <a:pt x="1" y="0"/>
                </a:moveTo>
                <a:lnTo>
                  <a:pt x="20" y="39"/>
                </a:lnTo>
                <a:lnTo>
                  <a:pt x="59" y="83"/>
                </a:lnTo>
                <a:lnTo>
                  <a:pt x="1" y="0"/>
                </a:lnTo>
                <a:close/>
              </a:path>
            </a:pathLst>
          </a:custGeom>
          <a:solidFill>
            <a:srgbClr val="1414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3"/>
          <p:cNvSpPr/>
          <p:nvPr/>
        </p:nvSpPr>
        <p:spPr>
          <a:xfrm>
            <a:off x="4847" y="5142018"/>
            <a:ext cx="7384" cy="75"/>
          </a:xfrm>
          <a:custGeom>
            <a:rect b="b" l="l" r="r" t="t"/>
            <a:pathLst>
              <a:path extrusionOk="0" h="1" w="98">
                <a:moveTo>
                  <a:pt x="9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close/>
              </a:path>
            </a:pathLst>
          </a:custGeom>
          <a:solidFill>
            <a:srgbClr val="B0B0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53"/>
          <p:cNvSpPr/>
          <p:nvPr/>
        </p:nvSpPr>
        <p:spPr>
          <a:xfrm>
            <a:off x="6876874" y="3250835"/>
            <a:ext cx="2267119" cy="1892656"/>
          </a:xfrm>
          <a:custGeom>
            <a:rect b="b" l="l" r="r" t="t"/>
            <a:pathLst>
              <a:path extrusionOk="0" h="7723" w="9251">
                <a:moveTo>
                  <a:pt x="7830" y="1"/>
                </a:moveTo>
                <a:cubicBezTo>
                  <a:pt x="7787" y="22"/>
                  <a:pt x="7745" y="32"/>
                  <a:pt x="7702" y="65"/>
                </a:cubicBezTo>
                <a:cubicBezTo>
                  <a:pt x="6794" y="588"/>
                  <a:pt x="7745" y="1624"/>
                  <a:pt x="7050" y="2468"/>
                </a:cubicBezTo>
                <a:cubicBezTo>
                  <a:pt x="6131" y="3578"/>
                  <a:pt x="2543" y="3953"/>
                  <a:pt x="898" y="6089"/>
                </a:cubicBezTo>
                <a:cubicBezTo>
                  <a:pt x="546" y="6548"/>
                  <a:pt x="247" y="7114"/>
                  <a:pt x="1" y="7722"/>
                </a:cubicBezTo>
                <a:lnTo>
                  <a:pt x="9250" y="7722"/>
                </a:lnTo>
                <a:lnTo>
                  <a:pt x="9250" y="941"/>
                </a:lnTo>
                <a:cubicBezTo>
                  <a:pt x="8706" y="780"/>
                  <a:pt x="8215" y="481"/>
                  <a:pt x="783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3"/>
          <p:cNvSpPr/>
          <p:nvPr/>
        </p:nvSpPr>
        <p:spPr>
          <a:xfrm>
            <a:off x="6342869" y="0"/>
            <a:ext cx="2801122" cy="3481429"/>
          </a:xfrm>
          <a:custGeom>
            <a:rect b="b" l="l" r="r" t="t"/>
            <a:pathLst>
              <a:path extrusionOk="0" h="14206" w="11430">
                <a:moveTo>
                  <a:pt x="1" y="0"/>
                </a:moveTo>
                <a:cubicBezTo>
                  <a:pt x="1" y="0"/>
                  <a:pt x="541" y="1327"/>
                  <a:pt x="2842" y="1327"/>
                </a:cubicBezTo>
                <a:cubicBezTo>
                  <a:pt x="3168" y="1327"/>
                  <a:pt x="3530" y="1300"/>
                  <a:pt x="3931" y="1239"/>
                </a:cubicBezTo>
                <a:cubicBezTo>
                  <a:pt x="4809" y="1103"/>
                  <a:pt x="5648" y="961"/>
                  <a:pt x="6249" y="961"/>
                </a:cubicBezTo>
                <a:cubicBezTo>
                  <a:pt x="6972" y="961"/>
                  <a:pt x="7353" y="1167"/>
                  <a:pt x="7050" y="1837"/>
                </a:cubicBezTo>
                <a:cubicBezTo>
                  <a:pt x="6687" y="2628"/>
                  <a:pt x="4658" y="4411"/>
                  <a:pt x="4850" y="5244"/>
                </a:cubicBezTo>
                <a:cubicBezTo>
                  <a:pt x="4917" y="5546"/>
                  <a:pt x="5180" y="5658"/>
                  <a:pt x="5531" y="5658"/>
                </a:cubicBezTo>
                <a:cubicBezTo>
                  <a:pt x="6363" y="5658"/>
                  <a:pt x="7691" y="5032"/>
                  <a:pt x="8097" y="4806"/>
                </a:cubicBezTo>
                <a:cubicBezTo>
                  <a:pt x="8750" y="4436"/>
                  <a:pt x="9449" y="4208"/>
                  <a:pt x="9990" y="4208"/>
                </a:cubicBezTo>
                <a:cubicBezTo>
                  <a:pt x="10245" y="4208"/>
                  <a:pt x="10465" y="4259"/>
                  <a:pt x="10629" y="4368"/>
                </a:cubicBezTo>
                <a:cubicBezTo>
                  <a:pt x="11056" y="4657"/>
                  <a:pt x="10852" y="5469"/>
                  <a:pt x="10650" y="6163"/>
                </a:cubicBezTo>
                <a:cubicBezTo>
                  <a:pt x="10169" y="7797"/>
                  <a:pt x="9058" y="9794"/>
                  <a:pt x="9283" y="11429"/>
                </a:cubicBezTo>
                <a:cubicBezTo>
                  <a:pt x="9507" y="13084"/>
                  <a:pt x="10372" y="13885"/>
                  <a:pt x="11429" y="14206"/>
                </a:cubicBezTo>
                <a:lnTo>
                  <a:pt x="1142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42888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53"/>
          <p:cNvSpPr/>
          <p:nvPr/>
        </p:nvSpPr>
        <p:spPr>
          <a:xfrm>
            <a:off x="3132193" y="0"/>
            <a:ext cx="840582" cy="541844"/>
          </a:xfrm>
          <a:custGeom>
            <a:rect b="b" l="l" r="r" t="t"/>
            <a:pathLst>
              <a:path extrusionOk="0" h="2211" w="3430">
                <a:moveTo>
                  <a:pt x="866" y="0"/>
                </a:moveTo>
                <a:cubicBezTo>
                  <a:pt x="685" y="630"/>
                  <a:pt x="407" y="1453"/>
                  <a:pt x="1" y="2211"/>
                </a:cubicBezTo>
                <a:cubicBezTo>
                  <a:pt x="887" y="2211"/>
                  <a:pt x="1603" y="2061"/>
                  <a:pt x="2052" y="1709"/>
                </a:cubicBezTo>
                <a:cubicBezTo>
                  <a:pt x="2724" y="1164"/>
                  <a:pt x="3163" y="577"/>
                  <a:pt x="342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53"/>
          <p:cNvSpPr/>
          <p:nvPr/>
        </p:nvSpPr>
        <p:spPr>
          <a:xfrm>
            <a:off x="12225" y="3506687"/>
            <a:ext cx="3952694" cy="1636806"/>
          </a:xfrm>
          <a:custGeom>
            <a:rect b="b" l="l" r="r" t="t"/>
            <a:pathLst>
              <a:path extrusionOk="0" h="6679" w="16129">
                <a:moveTo>
                  <a:pt x="3975" y="0"/>
                </a:moveTo>
                <a:cubicBezTo>
                  <a:pt x="2628" y="0"/>
                  <a:pt x="1115" y="710"/>
                  <a:pt x="0" y="1371"/>
                </a:cubicBezTo>
                <a:lnTo>
                  <a:pt x="0" y="6614"/>
                </a:lnTo>
                <a:lnTo>
                  <a:pt x="32" y="6678"/>
                </a:lnTo>
                <a:lnTo>
                  <a:pt x="16128" y="6678"/>
                </a:lnTo>
                <a:cubicBezTo>
                  <a:pt x="14985" y="5568"/>
                  <a:pt x="13010" y="4489"/>
                  <a:pt x="11717" y="4179"/>
                </a:cubicBezTo>
                <a:cubicBezTo>
                  <a:pt x="11467" y="4119"/>
                  <a:pt x="11220" y="4094"/>
                  <a:pt x="10978" y="4094"/>
                </a:cubicBezTo>
                <a:cubicBezTo>
                  <a:pt x="9403" y="4094"/>
                  <a:pt x="8030" y="5191"/>
                  <a:pt x="7299" y="5191"/>
                </a:cubicBezTo>
                <a:cubicBezTo>
                  <a:pt x="7159" y="5191"/>
                  <a:pt x="7043" y="5151"/>
                  <a:pt x="6953" y="5055"/>
                </a:cubicBezTo>
                <a:cubicBezTo>
                  <a:pt x="6324" y="4383"/>
                  <a:pt x="7584" y="1947"/>
                  <a:pt x="5661" y="516"/>
                </a:cubicBezTo>
                <a:cubicBezTo>
                  <a:pt x="5169" y="148"/>
                  <a:pt x="4589" y="0"/>
                  <a:pt x="397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53"/>
          <p:cNvSpPr/>
          <p:nvPr/>
        </p:nvSpPr>
        <p:spPr>
          <a:xfrm>
            <a:off x="12225" y="0"/>
            <a:ext cx="3332183" cy="3515493"/>
          </a:xfrm>
          <a:custGeom>
            <a:rect b="b" l="l" r="r" t="t"/>
            <a:pathLst>
              <a:path extrusionOk="0" h="14345" w="13597">
                <a:moveTo>
                  <a:pt x="0" y="0"/>
                </a:moveTo>
                <a:lnTo>
                  <a:pt x="0" y="14344"/>
                </a:lnTo>
                <a:cubicBezTo>
                  <a:pt x="96" y="14227"/>
                  <a:pt x="182" y="14024"/>
                  <a:pt x="235" y="13703"/>
                </a:cubicBezTo>
                <a:cubicBezTo>
                  <a:pt x="770" y="10734"/>
                  <a:pt x="3269" y="11887"/>
                  <a:pt x="4304" y="10542"/>
                </a:cubicBezTo>
                <a:cubicBezTo>
                  <a:pt x="5714" y="8705"/>
                  <a:pt x="2852" y="5992"/>
                  <a:pt x="3803" y="5426"/>
                </a:cubicBezTo>
                <a:cubicBezTo>
                  <a:pt x="4120" y="5239"/>
                  <a:pt x="4417" y="5205"/>
                  <a:pt x="4692" y="5205"/>
                </a:cubicBezTo>
                <a:cubicBezTo>
                  <a:pt x="4854" y="5205"/>
                  <a:pt x="5008" y="5216"/>
                  <a:pt x="5154" y="5216"/>
                </a:cubicBezTo>
                <a:cubicBezTo>
                  <a:pt x="5513" y="5216"/>
                  <a:pt x="5823" y="5144"/>
                  <a:pt x="6077" y="4646"/>
                </a:cubicBezTo>
                <a:cubicBezTo>
                  <a:pt x="6184" y="4454"/>
                  <a:pt x="6195" y="4133"/>
                  <a:pt x="6206" y="3791"/>
                </a:cubicBezTo>
                <a:cubicBezTo>
                  <a:pt x="6215" y="3268"/>
                  <a:pt x="6188" y="2759"/>
                  <a:pt x="6684" y="2759"/>
                </a:cubicBezTo>
                <a:cubicBezTo>
                  <a:pt x="6795" y="2759"/>
                  <a:pt x="6933" y="2784"/>
                  <a:pt x="7103" y="2841"/>
                </a:cubicBezTo>
                <a:cubicBezTo>
                  <a:pt x="7923" y="3126"/>
                  <a:pt x="8678" y="4427"/>
                  <a:pt x="9937" y="4427"/>
                </a:cubicBezTo>
                <a:cubicBezTo>
                  <a:pt x="10285" y="4427"/>
                  <a:pt x="10672" y="4327"/>
                  <a:pt x="11109" y="4080"/>
                </a:cubicBezTo>
                <a:cubicBezTo>
                  <a:pt x="12465" y="3321"/>
                  <a:pt x="13234" y="1282"/>
                  <a:pt x="1359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1">
  <p:cSld name="2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4"/>
          <p:cNvSpPr/>
          <p:nvPr/>
        </p:nvSpPr>
        <p:spPr>
          <a:xfrm rot="5400000">
            <a:off x="3934472" y="-59473"/>
            <a:ext cx="5361831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54"/>
          <p:cNvSpPr txBox="1"/>
          <p:nvPr>
            <p:ph type="ctrTitle"/>
          </p:nvPr>
        </p:nvSpPr>
        <p:spPr>
          <a:xfrm>
            <a:off x="19" y="2446475"/>
            <a:ext cx="91440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54"/>
          <p:cNvSpPr txBox="1"/>
          <p:nvPr>
            <p:ph idx="1" type="subTitle"/>
          </p:nvPr>
        </p:nvSpPr>
        <p:spPr>
          <a:xfrm>
            <a:off x="3244369" y="2862763"/>
            <a:ext cx="2655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54"/>
          <p:cNvSpPr txBox="1"/>
          <p:nvPr>
            <p:ph idx="2" type="ctrTitle"/>
          </p:nvPr>
        </p:nvSpPr>
        <p:spPr>
          <a:xfrm>
            <a:off x="1488877" y="1982075"/>
            <a:ext cx="61662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54"/>
          <p:cNvSpPr/>
          <p:nvPr/>
        </p:nvSpPr>
        <p:spPr>
          <a:xfrm>
            <a:off x="27511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4"/>
          <p:cNvSpPr/>
          <p:nvPr/>
        </p:nvSpPr>
        <p:spPr>
          <a:xfrm>
            <a:off x="-192200" y="-18932"/>
            <a:ext cx="5244671" cy="5143477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54"/>
          <p:cNvSpPr/>
          <p:nvPr/>
        </p:nvSpPr>
        <p:spPr>
          <a:xfrm>
            <a:off x="6946144" y="2753776"/>
            <a:ext cx="2197847" cy="2399187"/>
          </a:xfrm>
          <a:custGeom>
            <a:rect b="b" l="l" r="r" t="t"/>
            <a:pathLst>
              <a:path extrusionOk="0" h="9795" w="8973">
                <a:moveTo>
                  <a:pt x="8482" y="1"/>
                </a:moveTo>
                <a:cubicBezTo>
                  <a:pt x="8430" y="1"/>
                  <a:pt x="8376" y="8"/>
                  <a:pt x="8320" y="22"/>
                </a:cubicBezTo>
                <a:cubicBezTo>
                  <a:pt x="7017" y="396"/>
                  <a:pt x="8513" y="4369"/>
                  <a:pt x="7135" y="5747"/>
                </a:cubicBezTo>
                <a:cubicBezTo>
                  <a:pt x="6110" y="6772"/>
                  <a:pt x="3696" y="5992"/>
                  <a:pt x="1603" y="7765"/>
                </a:cubicBezTo>
                <a:cubicBezTo>
                  <a:pt x="737" y="8503"/>
                  <a:pt x="246" y="9175"/>
                  <a:pt x="0" y="9795"/>
                </a:cubicBezTo>
                <a:lnTo>
                  <a:pt x="8972" y="9795"/>
                </a:lnTo>
                <a:lnTo>
                  <a:pt x="8972" y="203"/>
                </a:lnTo>
                <a:cubicBezTo>
                  <a:pt x="8815" y="80"/>
                  <a:pt x="8659" y="1"/>
                  <a:pt x="8482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54"/>
          <p:cNvSpPr/>
          <p:nvPr/>
        </p:nvSpPr>
        <p:spPr>
          <a:xfrm>
            <a:off x="6666178" y="0"/>
            <a:ext cx="2477813" cy="2304151"/>
          </a:xfrm>
          <a:custGeom>
            <a:rect b="b" l="l" r="r" t="t"/>
            <a:pathLst>
              <a:path extrusionOk="0" h="9407" w="10116">
                <a:moveTo>
                  <a:pt x="0" y="0"/>
                </a:moveTo>
                <a:cubicBezTo>
                  <a:pt x="636" y="1119"/>
                  <a:pt x="2078" y="3205"/>
                  <a:pt x="4119" y="3205"/>
                </a:cubicBezTo>
                <a:cubicBezTo>
                  <a:pt x="4378" y="3205"/>
                  <a:pt x="4647" y="3171"/>
                  <a:pt x="4924" y="3098"/>
                </a:cubicBezTo>
                <a:cubicBezTo>
                  <a:pt x="6438" y="2690"/>
                  <a:pt x="6967" y="1149"/>
                  <a:pt x="7940" y="1149"/>
                </a:cubicBezTo>
                <a:cubicBezTo>
                  <a:pt x="8011" y="1149"/>
                  <a:pt x="8084" y="1158"/>
                  <a:pt x="8160" y="1175"/>
                </a:cubicBezTo>
                <a:cubicBezTo>
                  <a:pt x="8716" y="1293"/>
                  <a:pt x="9442" y="2447"/>
                  <a:pt x="9069" y="4379"/>
                </a:cubicBezTo>
                <a:cubicBezTo>
                  <a:pt x="8684" y="6387"/>
                  <a:pt x="8193" y="7616"/>
                  <a:pt x="8438" y="8374"/>
                </a:cubicBezTo>
                <a:cubicBezTo>
                  <a:pt x="8675" y="9108"/>
                  <a:pt x="9148" y="9406"/>
                  <a:pt x="9649" y="9406"/>
                </a:cubicBezTo>
                <a:cubicBezTo>
                  <a:pt x="9804" y="9406"/>
                  <a:pt x="9961" y="9378"/>
                  <a:pt x="10115" y="9325"/>
                </a:cubicBezTo>
                <a:lnTo>
                  <a:pt x="101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54"/>
          <p:cNvSpPr/>
          <p:nvPr/>
        </p:nvSpPr>
        <p:spPr>
          <a:xfrm>
            <a:off x="-11679" y="1723068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54"/>
          <p:cNvSpPr/>
          <p:nvPr/>
        </p:nvSpPr>
        <p:spPr>
          <a:xfrm>
            <a:off x="2487950" y="1420176"/>
            <a:ext cx="4263000" cy="2517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3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5"/>
          <p:cNvSpPr/>
          <p:nvPr/>
        </p:nvSpPr>
        <p:spPr>
          <a:xfrm rot="5400000">
            <a:off x="1024675" y="95575"/>
            <a:ext cx="3457500" cy="313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55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-ES" sz="800" u="none" cap="none" strike="noStrik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78" name="Google Shape;78;p55"/>
          <p:cNvSpPr txBox="1"/>
          <p:nvPr>
            <p:ph type="ctrTitle"/>
          </p:nvPr>
        </p:nvSpPr>
        <p:spPr>
          <a:xfrm flipH="1">
            <a:off x="886775" y="2340594"/>
            <a:ext cx="31581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Google Shape;79;p55"/>
          <p:cNvSpPr txBox="1"/>
          <p:nvPr>
            <p:ph idx="1" type="subTitle"/>
          </p:nvPr>
        </p:nvSpPr>
        <p:spPr>
          <a:xfrm>
            <a:off x="4598719" y="1815144"/>
            <a:ext cx="3353700" cy="15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55"/>
          <p:cNvSpPr/>
          <p:nvPr/>
        </p:nvSpPr>
        <p:spPr>
          <a:xfrm>
            <a:off x="0" y="3237663"/>
            <a:ext cx="5957203" cy="1901058"/>
          </a:xfrm>
          <a:custGeom>
            <a:rect b="b" l="l" r="r" t="t"/>
            <a:pathLst>
              <a:path extrusionOk="0" h="7151" w="23488">
                <a:moveTo>
                  <a:pt x="4309" y="0"/>
                </a:moveTo>
                <a:cubicBezTo>
                  <a:pt x="3860" y="0"/>
                  <a:pt x="3401" y="111"/>
                  <a:pt x="2937" y="369"/>
                </a:cubicBezTo>
                <a:cubicBezTo>
                  <a:pt x="716" y="1608"/>
                  <a:pt x="331" y="2249"/>
                  <a:pt x="1" y="2270"/>
                </a:cubicBezTo>
                <a:lnTo>
                  <a:pt x="1" y="7151"/>
                </a:lnTo>
                <a:lnTo>
                  <a:pt x="23487" y="7151"/>
                </a:lnTo>
                <a:lnTo>
                  <a:pt x="22986" y="6040"/>
                </a:lnTo>
                <a:cubicBezTo>
                  <a:pt x="22986" y="6040"/>
                  <a:pt x="22583" y="6740"/>
                  <a:pt x="21847" y="6740"/>
                </a:cubicBezTo>
                <a:cubicBezTo>
                  <a:pt x="21511" y="6740"/>
                  <a:pt x="21105" y="6594"/>
                  <a:pt x="20636" y="6168"/>
                </a:cubicBezTo>
                <a:cubicBezTo>
                  <a:pt x="19503" y="5133"/>
                  <a:pt x="17832" y="2884"/>
                  <a:pt x="15899" y="2884"/>
                </a:cubicBezTo>
                <a:cubicBezTo>
                  <a:pt x="15280" y="2884"/>
                  <a:pt x="14635" y="3115"/>
                  <a:pt x="13971" y="3690"/>
                </a:cubicBezTo>
                <a:cubicBezTo>
                  <a:pt x="12757" y="4748"/>
                  <a:pt x="11936" y="5109"/>
                  <a:pt x="11324" y="5109"/>
                </a:cubicBezTo>
                <a:cubicBezTo>
                  <a:pt x="10559" y="5109"/>
                  <a:pt x="10120" y="4544"/>
                  <a:pt x="9645" y="4075"/>
                </a:cubicBezTo>
                <a:cubicBezTo>
                  <a:pt x="8931" y="3361"/>
                  <a:pt x="6779" y="0"/>
                  <a:pt x="430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55"/>
          <p:cNvSpPr/>
          <p:nvPr/>
        </p:nvSpPr>
        <p:spPr>
          <a:xfrm>
            <a:off x="0" y="0"/>
            <a:ext cx="2924434" cy="1144956"/>
          </a:xfrm>
          <a:custGeom>
            <a:rect b="b" l="l" r="r" t="t"/>
            <a:pathLst>
              <a:path extrusionOk="0" h="4069" w="10393">
                <a:moveTo>
                  <a:pt x="1" y="0"/>
                </a:moveTo>
                <a:lnTo>
                  <a:pt x="1" y="2147"/>
                </a:lnTo>
                <a:cubicBezTo>
                  <a:pt x="1283" y="2770"/>
                  <a:pt x="4105" y="4069"/>
                  <a:pt x="5549" y="4069"/>
                </a:cubicBezTo>
                <a:cubicBezTo>
                  <a:pt x="5789" y="4069"/>
                  <a:pt x="5991" y="4033"/>
                  <a:pt x="6142" y="3952"/>
                </a:cubicBezTo>
                <a:cubicBezTo>
                  <a:pt x="7488" y="3226"/>
                  <a:pt x="5693" y="182"/>
                  <a:pt x="6868" y="118"/>
                </a:cubicBezTo>
                <a:cubicBezTo>
                  <a:pt x="6884" y="117"/>
                  <a:pt x="6900" y="117"/>
                  <a:pt x="6916" y="117"/>
                </a:cubicBezTo>
                <a:cubicBezTo>
                  <a:pt x="7983" y="117"/>
                  <a:pt x="8866" y="1753"/>
                  <a:pt x="9668" y="1753"/>
                </a:cubicBezTo>
                <a:cubicBezTo>
                  <a:pt x="9732" y="1753"/>
                  <a:pt x="9795" y="1743"/>
                  <a:pt x="9859" y="1720"/>
                </a:cubicBezTo>
                <a:cubicBezTo>
                  <a:pt x="10393" y="1528"/>
                  <a:pt x="10212" y="662"/>
                  <a:pt x="1017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55"/>
          <p:cNvSpPr/>
          <p:nvPr/>
        </p:nvSpPr>
        <p:spPr>
          <a:xfrm>
            <a:off x="4888126" y="0"/>
            <a:ext cx="4255880" cy="2343529"/>
          </a:xfrm>
          <a:custGeom>
            <a:rect b="b" l="l" r="r" t="t"/>
            <a:pathLst>
              <a:path extrusionOk="0" h="7288" w="13235">
                <a:moveTo>
                  <a:pt x="0" y="0"/>
                </a:moveTo>
                <a:cubicBezTo>
                  <a:pt x="744" y="852"/>
                  <a:pt x="2515" y="2586"/>
                  <a:pt x="4780" y="2586"/>
                </a:cubicBezTo>
                <a:cubicBezTo>
                  <a:pt x="4957" y="2586"/>
                  <a:pt x="5137" y="2576"/>
                  <a:pt x="5319" y="2553"/>
                </a:cubicBezTo>
                <a:cubicBezTo>
                  <a:pt x="7444" y="2289"/>
                  <a:pt x="9223" y="1574"/>
                  <a:pt x="10455" y="1574"/>
                </a:cubicBezTo>
                <a:cubicBezTo>
                  <a:pt x="11113" y="1574"/>
                  <a:pt x="11615" y="1778"/>
                  <a:pt x="11931" y="2361"/>
                </a:cubicBezTo>
                <a:cubicBezTo>
                  <a:pt x="12839" y="4038"/>
                  <a:pt x="11343" y="7156"/>
                  <a:pt x="12978" y="7285"/>
                </a:cubicBezTo>
                <a:cubicBezTo>
                  <a:pt x="12993" y="7287"/>
                  <a:pt x="13009" y="7288"/>
                  <a:pt x="13024" y="7288"/>
                </a:cubicBezTo>
                <a:cubicBezTo>
                  <a:pt x="13094" y="7288"/>
                  <a:pt x="13164" y="7268"/>
                  <a:pt x="13234" y="7242"/>
                </a:cubicBezTo>
                <a:lnTo>
                  <a:pt x="1323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55"/>
          <p:cNvSpPr/>
          <p:nvPr/>
        </p:nvSpPr>
        <p:spPr>
          <a:xfrm>
            <a:off x="3807376" y="4360684"/>
            <a:ext cx="1608227" cy="778039"/>
          </a:xfrm>
          <a:custGeom>
            <a:rect b="b" l="l" r="r" t="t"/>
            <a:pathLst>
              <a:path extrusionOk="0" h="2707" w="5865">
                <a:moveTo>
                  <a:pt x="2605" y="1"/>
                </a:moveTo>
                <a:cubicBezTo>
                  <a:pt x="1421" y="1"/>
                  <a:pt x="755" y="1721"/>
                  <a:pt x="129" y="2568"/>
                </a:cubicBezTo>
                <a:cubicBezTo>
                  <a:pt x="86" y="2611"/>
                  <a:pt x="43" y="2664"/>
                  <a:pt x="1" y="2707"/>
                </a:cubicBezTo>
                <a:lnTo>
                  <a:pt x="5864" y="2707"/>
                </a:lnTo>
                <a:cubicBezTo>
                  <a:pt x="4978" y="1938"/>
                  <a:pt x="4358" y="656"/>
                  <a:pt x="3215" y="143"/>
                </a:cubicBezTo>
                <a:cubicBezTo>
                  <a:pt x="2997" y="45"/>
                  <a:pt x="2795" y="1"/>
                  <a:pt x="260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5"/>
          <p:cNvSpPr/>
          <p:nvPr/>
        </p:nvSpPr>
        <p:spPr>
          <a:xfrm>
            <a:off x="0" y="4248016"/>
            <a:ext cx="3347799" cy="890707"/>
          </a:xfrm>
          <a:custGeom>
            <a:rect b="b" l="l" r="r" t="t"/>
            <a:pathLst>
              <a:path extrusionOk="0" h="3099" w="12209">
                <a:moveTo>
                  <a:pt x="6332" y="0"/>
                </a:moveTo>
                <a:cubicBezTo>
                  <a:pt x="4270" y="0"/>
                  <a:pt x="1769" y="858"/>
                  <a:pt x="1" y="1593"/>
                </a:cubicBezTo>
                <a:lnTo>
                  <a:pt x="1" y="3099"/>
                </a:lnTo>
                <a:lnTo>
                  <a:pt x="12208" y="3099"/>
                </a:lnTo>
                <a:cubicBezTo>
                  <a:pt x="11418" y="2714"/>
                  <a:pt x="10371" y="1935"/>
                  <a:pt x="8940" y="760"/>
                </a:cubicBezTo>
                <a:cubicBezTo>
                  <a:pt x="8276" y="213"/>
                  <a:pt x="7359" y="0"/>
                  <a:pt x="633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55"/>
          <p:cNvSpPr/>
          <p:nvPr/>
        </p:nvSpPr>
        <p:spPr>
          <a:xfrm>
            <a:off x="5697850" y="3760275"/>
            <a:ext cx="3446155" cy="1378454"/>
          </a:xfrm>
          <a:custGeom>
            <a:rect b="b" l="l" r="r" t="t"/>
            <a:pathLst>
              <a:path extrusionOk="0" h="4796" w="11622">
                <a:moveTo>
                  <a:pt x="3676" y="0"/>
                </a:moveTo>
                <a:cubicBezTo>
                  <a:pt x="923" y="0"/>
                  <a:pt x="695" y="3396"/>
                  <a:pt x="0" y="4796"/>
                </a:cubicBezTo>
                <a:lnTo>
                  <a:pt x="11621" y="4796"/>
                </a:lnTo>
                <a:lnTo>
                  <a:pt x="11621" y="2382"/>
                </a:lnTo>
                <a:cubicBezTo>
                  <a:pt x="9944" y="1677"/>
                  <a:pt x="7712" y="940"/>
                  <a:pt x="4796" y="160"/>
                </a:cubicBezTo>
                <a:cubicBezTo>
                  <a:pt x="4382" y="50"/>
                  <a:pt x="4010" y="0"/>
                  <a:pt x="367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55"/>
          <p:cNvSpPr/>
          <p:nvPr/>
        </p:nvSpPr>
        <p:spPr>
          <a:xfrm>
            <a:off x="0" y="0"/>
            <a:ext cx="1917920" cy="1664674"/>
          </a:xfrm>
          <a:custGeom>
            <a:rect b="b" l="l" r="r" t="t"/>
            <a:pathLst>
              <a:path extrusionOk="0" h="5916" w="6816">
                <a:moveTo>
                  <a:pt x="1" y="0"/>
                </a:moveTo>
                <a:lnTo>
                  <a:pt x="1" y="5597"/>
                </a:lnTo>
                <a:cubicBezTo>
                  <a:pt x="220" y="5784"/>
                  <a:pt x="427" y="5916"/>
                  <a:pt x="641" y="5916"/>
                </a:cubicBezTo>
                <a:cubicBezTo>
                  <a:pt x="708" y="5916"/>
                  <a:pt x="775" y="5903"/>
                  <a:pt x="844" y="5875"/>
                </a:cubicBezTo>
                <a:cubicBezTo>
                  <a:pt x="1816" y="5469"/>
                  <a:pt x="407" y="3109"/>
                  <a:pt x="1207" y="2361"/>
                </a:cubicBezTo>
                <a:cubicBezTo>
                  <a:pt x="1391" y="2190"/>
                  <a:pt x="1600" y="2125"/>
                  <a:pt x="1829" y="2125"/>
                </a:cubicBezTo>
                <a:cubicBezTo>
                  <a:pt x="2536" y="2125"/>
                  <a:pt x="3436" y="2738"/>
                  <a:pt x="4414" y="2738"/>
                </a:cubicBezTo>
                <a:cubicBezTo>
                  <a:pt x="4942" y="2738"/>
                  <a:pt x="5492" y="2559"/>
                  <a:pt x="6046" y="2008"/>
                </a:cubicBezTo>
                <a:cubicBezTo>
                  <a:pt x="6633" y="1421"/>
                  <a:pt x="6815" y="705"/>
                  <a:pt x="677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72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 + TEXT">
  <p:cSld name="1_Título y objetos_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6"/>
          <p:cNvSpPr/>
          <p:nvPr/>
        </p:nvSpPr>
        <p:spPr>
          <a:xfrm>
            <a:off x="131100" y="1547550"/>
            <a:ext cx="4365300" cy="2048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56"/>
          <p:cNvSpPr/>
          <p:nvPr/>
        </p:nvSpPr>
        <p:spPr>
          <a:xfrm flipH="1">
            <a:off x="12225" y="3250835"/>
            <a:ext cx="2267119" cy="1892656"/>
          </a:xfrm>
          <a:custGeom>
            <a:rect b="b" l="l" r="r" t="t"/>
            <a:pathLst>
              <a:path extrusionOk="0" h="7723" w="9251">
                <a:moveTo>
                  <a:pt x="7830" y="1"/>
                </a:moveTo>
                <a:cubicBezTo>
                  <a:pt x="7787" y="22"/>
                  <a:pt x="7745" y="32"/>
                  <a:pt x="7702" y="65"/>
                </a:cubicBezTo>
                <a:cubicBezTo>
                  <a:pt x="6794" y="588"/>
                  <a:pt x="7745" y="1624"/>
                  <a:pt x="7050" y="2468"/>
                </a:cubicBezTo>
                <a:cubicBezTo>
                  <a:pt x="6131" y="3578"/>
                  <a:pt x="2543" y="3953"/>
                  <a:pt x="898" y="6089"/>
                </a:cubicBezTo>
                <a:cubicBezTo>
                  <a:pt x="546" y="6548"/>
                  <a:pt x="247" y="7114"/>
                  <a:pt x="1" y="7722"/>
                </a:cubicBezTo>
                <a:lnTo>
                  <a:pt x="9250" y="7722"/>
                </a:lnTo>
                <a:lnTo>
                  <a:pt x="9250" y="941"/>
                </a:lnTo>
                <a:cubicBezTo>
                  <a:pt x="8706" y="780"/>
                  <a:pt x="8215" y="481"/>
                  <a:pt x="783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6"/>
          <p:cNvSpPr/>
          <p:nvPr/>
        </p:nvSpPr>
        <p:spPr>
          <a:xfrm flipH="1">
            <a:off x="12227" y="0"/>
            <a:ext cx="2801122" cy="3481429"/>
          </a:xfrm>
          <a:custGeom>
            <a:rect b="b" l="l" r="r" t="t"/>
            <a:pathLst>
              <a:path extrusionOk="0" h="14206" w="11430">
                <a:moveTo>
                  <a:pt x="1" y="0"/>
                </a:moveTo>
                <a:cubicBezTo>
                  <a:pt x="1" y="0"/>
                  <a:pt x="541" y="1327"/>
                  <a:pt x="2842" y="1327"/>
                </a:cubicBezTo>
                <a:cubicBezTo>
                  <a:pt x="3168" y="1327"/>
                  <a:pt x="3530" y="1300"/>
                  <a:pt x="3931" y="1239"/>
                </a:cubicBezTo>
                <a:cubicBezTo>
                  <a:pt x="4809" y="1103"/>
                  <a:pt x="5648" y="961"/>
                  <a:pt x="6249" y="961"/>
                </a:cubicBezTo>
                <a:cubicBezTo>
                  <a:pt x="6972" y="961"/>
                  <a:pt x="7353" y="1167"/>
                  <a:pt x="7050" y="1837"/>
                </a:cubicBezTo>
                <a:cubicBezTo>
                  <a:pt x="6687" y="2628"/>
                  <a:pt x="4658" y="4411"/>
                  <a:pt x="4850" y="5244"/>
                </a:cubicBezTo>
                <a:cubicBezTo>
                  <a:pt x="4917" y="5546"/>
                  <a:pt x="5180" y="5658"/>
                  <a:pt x="5531" y="5658"/>
                </a:cubicBezTo>
                <a:cubicBezTo>
                  <a:pt x="6363" y="5658"/>
                  <a:pt x="7691" y="5032"/>
                  <a:pt x="8097" y="4806"/>
                </a:cubicBezTo>
                <a:cubicBezTo>
                  <a:pt x="8750" y="4436"/>
                  <a:pt x="9449" y="4208"/>
                  <a:pt x="9990" y="4208"/>
                </a:cubicBezTo>
                <a:cubicBezTo>
                  <a:pt x="10245" y="4208"/>
                  <a:pt x="10465" y="4259"/>
                  <a:pt x="10629" y="4368"/>
                </a:cubicBezTo>
                <a:cubicBezTo>
                  <a:pt x="11056" y="4657"/>
                  <a:pt x="10852" y="5469"/>
                  <a:pt x="10650" y="6163"/>
                </a:cubicBezTo>
                <a:cubicBezTo>
                  <a:pt x="10169" y="7797"/>
                  <a:pt x="9058" y="9794"/>
                  <a:pt x="9283" y="11429"/>
                </a:cubicBezTo>
                <a:cubicBezTo>
                  <a:pt x="9507" y="13084"/>
                  <a:pt x="10372" y="13885"/>
                  <a:pt x="11429" y="14206"/>
                </a:cubicBezTo>
                <a:lnTo>
                  <a:pt x="1142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42888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56"/>
          <p:cNvSpPr/>
          <p:nvPr/>
        </p:nvSpPr>
        <p:spPr>
          <a:xfrm flipH="1">
            <a:off x="5183443" y="0"/>
            <a:ext cx="840582" cy="541844"/>
          </a:xfrm>
          <a:custGeom>
            <a:rect b="b" l="l" r="r" t="t"/>
            <a:pathLst>
              <a:path extrusionOk="0" h="2211" w="3430">
                <a:moveTo>
                  <a:pt x="866" y="0"/>
                </a:moveTo>
                <a:cubicBezTo>
                  <a:pt x="685" y="630"/>
                  <a:pt x="407" y="1453"/>
                  <a:pt x="1" y="2211"/>
                </a:cubicBezTo>
                <a:cubicBezTo>
                  <a:pt x="887" y="2211"/>
                  <a:pt x="1603" y="2061"/>
                  <a:pt x="2052" y="1709"/>
                </a:cubicBezTo>
                <a:cubicBezTo>
                  <a:pt x="2724" y="1164"/>
                  <a:pt x="3163" y="577"/>
                  <a:pt x="342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56"/>
          <p:cNvSpPr/>
          <p:nvPr/>
        </p:nvSpPr>
        <p:spPr>
          <a:xfrm flipH="1">
            <a:off x="5191300" y="3506687"/>
            <a:ext cx="3952694" cy="1636806"/>
          </a:xfrm>
          <a:custGeom>
            <a:rect b="b" l="l" r="r" t="t"/>
            <a:pathLst>
              <a:path extrusionOk="0" h="6679" w="16129">
                <a:moveTo>
                  <a:pt x="3975" y="0"/>
                </a:moveTo>
                <a:cubicBezTo>
                  <a:pt x="2628" y="0"/>
                  <a:pt x="1115" y="710"/>
                  <a:pt x="0" y="1371"/>
                </a:cubicBezTo>
                <a:lnTo>
                  <a:pt x="0" y="6614"/>
                </a:lnTo>
                <a:lnTo>
                  <a:pt x="32" y="6678"/>
                </a:lnTo>
                <a:lnTo>
                  <a:pt x="16128" y="6678"/>
                </a:lnTo>
                <a:cubicBezTo>
                  <a:pt x="14985" y="5568"/>
                  <a:pt x="13010" y="4489"/>
                  <a:pt x="11717" y="4179"/>
                </a:cubicBezTo>
                <a:cubicBezTo>
                  <a:pt x="11467" y="4119"/>
                  <a:pt x="11220" y="4094"/>
                  <a:pt x="10978" y="4094"/>
                </a:cubicBezTo>
                <a:cubicBezTo>
                  <a:pt x="9403" y="4094"/>
                  <a:pt x="8030" y="5191"/>
                  <a:pt x="7299" y="5191"/>
                </a:cubicBezTo>
                <a:cubicBezTo>
                  <a:pt x="7159" y="5191"/>
                  <a:pt x="7043" y="5151"/>
                  <a:pt x="6953" y="5055"/>
                </a:cubicBezTo>
                <a:cubicBezTo>
                  <a:pt x="6324" y="4383"/>
                  <a:pt x="7584" y="1947"/>
                  <a:pt x="5661" y="516"/>
                </a:cubicBezTo>
                <a:cubicBezTo>
                  <a:pt x="5169" y="148"/>
                  <a:pt x="4589" y="0"/>
                  <a:pt x="397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56"/>
          <p:cNvSpPr/>
          <p:nvPr/>
        </p:nvSpPr>
        <p:spPr>
          <a:xfrm flipH="1">
            <a:off x="5811811" y="0"/>
            <a:ext cx="3332183" cy="3515493"/>
          </a:xfrm>
          <a:custGeom>
            <a:rect b="b" l="l" r="r" t="t"/>
            <a:pathLst>
              <a:path extrusionOk="0" h="14345" w="13597">
                <a:moveTo>
                  <a:pt x="0" y="0"/>
                </a:moveTo>
                <a:lnTo>
                  <a:pt x="0" y="14344"/>
                </a:lnTo>
                <a:cubicBezTo>
                  <a:pt x="96" y="14227"/>
                  <a:pt x="182" y="14024"/>
                  <a:pt x="235" y="13703"/>
                </a:cubicBezTo>
                <a:cubicBezTo>
                  <a:pt x="770" y="10734"/>
                  <a:pt x="3269" y="11887"/>
                  <a:pt x="4304" y="10542"/>
                </a:cubicBezTo>
                <a:cubicBezTo>
                  <a:pt x="5714" y="8705"/>
                  <a:pt x="2852" y="5992"/>
                  <a:pt x="3803" y="5426"/>
                </a:cubicBezTo>
                <a:cubicBezTo>
                  <a:pt x="4120" y="5239"/>
                  <a:pt x="4417" y="5205"/>
                  <a:pt x="4692" y="5205"/>
                </a:cubicBezTo>
                <a:cubicBezTo>
                  <a:pt x="4854" y="5205"/>
                  <a:pt x="5008" y="5216"/>
                  <a:pt x="5154" y="5216"/>
                </a:cubicBezTo>
                <a:cubicBezTo>
                  <a:pt x="5513" y="5216"/>
                  <a:pt x="5823" y="5144"/>
                  <a:pt x="6077" y="4646"/>
                </a:cubicBezTo>
                <a:cubicBezTo>
                  <a:pt x="6184" y="4454"/>
                  <a:pt x="6195" y="4133"/>
                  <a:pt x="6206" y="3791"/>
                </a:cubicBezTo>
                <a:cubicBezTo>
                  <a:pt x="6215" y="3268"/>
                  <a:pt x="6188" y="2759"/>
                  <a:pt x="6684" y="2759"/>
                </a:cubicBezTo>
                <a:cubicBezTo>
                  <a:pt x="6795" y="2759"/>
                  <a:pt x="6933" y="2784"/>
                  <a:pt x="7103" y="2841"/>
                </a:cubicBezTo>
                <a:cubicBezTo>
                  <a:pt x="7923" y="3126"/>
                  <a:pt x="8678" y="4427"/>
                  <a:pt x="9937" y="4427"/>
                </a:cubicBezTo>
                <a:cubicBezTo>
                  <a:pt x="10285" y="4427"/>
                  <a:pt x="10672" y="4327"/>
                  <a:pt x="11109" y="4080"/>
                </a:cubicBezTo>
                <a:cubicBezTo>
                  <a:pt x="12465" y="3321"/>
                  <a:pt x="13234" y="1282"/>
                  <a:pt x="1359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56"/>
          <p:cNvSpPr txBox="1"/>
          <p:nvPr>
            <p:ph type="ctrTitle"/>
          </p:nvPr>
        </p:nvSpPr>
        <p:spPr>
          <a:xfrm flipH="1">
            <a:off x="1119638" y="1950940"/>
            <a:ext cx="31581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" name="Google Shape;95;p56"/>
          <p:cNvSpPr txBox="1"/>
          <p:nvPr>
            <p:ph idx="1" type="subTitle"/>
          </p:nvPr>
        </p:nvSpPr>
        <p:spPr>
          <a:xfrm>
            <a:off x="4670656" y="1815144"/>
            <a:ext cx="3353700" cy="15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5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7"/>
          <p:cNvSpPr txBox="1"/>
          <p:nvPr>
            <p:ph type="ctrTitle"/>
          </p:nvPr>
        </p:nvSpPr>
        <p:spPr>
          <a:xfrm flipH="1">
            <a:off x="59769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98" name="Google Shape;98;p57"/>
          <p:cNvSpPr/>
          <p:nvPr/>
        </p:nvSpPr>
        <p:spPr>
          <a:xfrm>
            <a:off x="777400" y="1455325"/>
            <a:ext cx="2422200" cy="3775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7"/>
          <p:cNvSpPr/>
          <p:nvPr/>
        </p:nvSpPr>
        <p:spPr>
          <a:xfrm>
            <a:off x="3597675" y="-74450"/>
            <a:ext cx="2422200" cy="4425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7"/>
          <p:cNvSpPr txBox="1"/>
          <p:nvPr>
            <p:ph idx="1" type="subTitle"/>
          </p:nvPr>
        </p:nvSpPr>
        <p:spPr>
          <a:xfrm flipH="1">
            <a:off x="825666" y="2286000"/>
            <a:ext cx="23256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01" name="Google Shape;101;p57"/>
          <p:cNvSpPr txBox="1"/>
          <p:nvPr>
            <p:ph idx="2" type="subTitle"/>
          </p:nvPr>
        </p:nvSpPr>
        <p:spPr>
          <a:xfrm>
            <a:off x="922988" y="2567513"/>
            <a:ext cx="21309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2" name="Google Shape;102;p57"/>
          <p:cNvSpPr txBox="1"/>
          <p:nvPr>
            <p:ph idx="3" type="subTitle"/>
          </p:nvPr>
        </p:nvSpPr>
        <p:spPr>
          <a:xfrm flipH="1">
            <a:off x="3645938" y="2286000"/>
            <a:ext cx="23256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03" name="Google Shape;103;p57"/>
          <p:cNvSpPr txBox="1"/>
          <p:nvPr>
            <p:ph idx="4" type="subTitle"/>
          </p:nvPr>
        </p:nvSpPr>
        <p:spPr>
          <a:xfrm>
            <a:off x="3743190" y="2567513"/>
            <a:ext cx="21309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4" name="Google Shape;104;p57"/>
          <p:cNvSpPr/>
          <p:nvPr/>
        </p:nvSpPr>
        <p:spPr>
          <a:xfrm rot="10800000">
            <a:off x="2945906" y="-1824"/>
            <a:ext cx="1729539" cy="652520"/>
          </a:xfrm>
          <a:custGeom>
            <a:rect b="b" l="l" r="r" t="t"/>
            <a:pathLst>
              <a:path extrusionOk="0" h="2664" w="7061">
                <a:moveTo>
                  <a:pt x="3349" y="1"/>
                </a:moveTo>
                <a:cubicBezTo>
                  <a:pt x="3178" y="1"/>
                  <a:pt x="3002" y="22"/>
                  <a:pt x="2821" y="69"/>
                </a:cubicBezTo>
                <a:cubicBezTo>
                  <a:pt x="1539" y="399"/>
                  <a:pt x="1197" y="1980"/>
                  <a:pt x="1" y="2664"/>
                </a:cubicBezTo>
                <a:lnTo>
                  <a:pt x="7060" y="2664"/>
                </a:lnTo>
                <a:cubicBezTo>
                  <a:pt x="6171" y="1958"/>
                  <a:pt x="4984" y="1"/>
                  <a:pt x="33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5400000" dist="66675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7"/>
          <p:cNvSpPr/>
          <p:nvPr/>
        </p:nvSpPr>
        <p:spPr>
          <a:xfrm rot="10800000">
            <a:off x="0" y="-1825"/>
            <a:ext cx="2705390" cy="1857870"/>
          </a:xfrm>
          <a:custGeom>
            <a:rect b="b" l="l" r="r" t="t"/>
            <a:pathLst>
              <a:path extrusionOk="0" h="7585" w="11045">
                <a:moveTo>
                  <a:pt x="8458" y="1"/>
                </a:moveTo>
                <a:cubicBezTo>
                  <a:pt x="6822" y="1"/>
                  <a:pt x="5207" y="190"/>
                  <a:pt x="4379" y="824"/>
                </a:cubicBezTo>
                <a:cubicBezTo>
                  <a:pt x="2329" y="2405"/>
                  <a:pt x="3995" y="4252"/>
                  <a:pt x="3899" y="5491"/>
                </a:cubicBezTo>
                <a:cubicBezTo>
                  <a:pt x="3859" y="6074"/>
                  <a:pt x="3660" y="6253"/>
                  <a:pt x="3384" y="6253"/>
                </a:cubicBezTo>
                <a:cubicBezTo>
                  <a:pt x="3144" y="6253"/>
                  <a:pt x="2845" y="6118"/>
                  <a:pt x="2542" y="5994"/>
                </a:cubicBezTo>
                <a:cubicBezTo>
                  <a:pt x="2208" y="5856"/>
                  <a:pt x="1901" y="5745"/>
                  <a:pt x="1662" y="5745"/>
                </a:cubicBezTo>
                <a:cubicBezTo>
                  <a:pt x="1642" y="5745"/>
                  <a:pt x="1622" y="5746"/>
                  <a:pt x="1602" y="5748"/>
                </a:cubicBezTo>
                <a:cubicBezTo>
                  <a:pt x="385" y="5833"/>
                  <a:pt x="748" y="6848"/>
                  <a:pt x="0" y="7585"/>
                </a:cubicBezTo>
                <a:lnTo>
                  <a:pt x="2553" y="7585"/>
                </a:lnTo>
                <a:cubicBezTo>
                  <a:pt x="2773" y="6492"/>
                  <a:pt x="3631" y="6085"/>
                  <a:pt x="4717" y="6085"/>
                </a:cubicBezTo>
                <a:cubicBezTo>
                  <a:pt x="5638" y="6085"/>
                  <a:pt x="6723" y="6378"/>
                  <a:pt x="7723" y="6794"/>
                </a:cubicBezTo>
                <a:cubicBezTo>
                  <a:pt x="8150" y="6972"/>
                  <a:pt x="8575" y="7068"/>
                  <a:pt x="8966" y="7068"/>
                </a:cubicBezTo>
                <a:cubicBezTo>
                  <a:pt x="10149" y="7068"/>
                  <a:pt x="11031" y="6197"/>
                  <a:pt x="10799" y="4103"/>
                </a:cubicBezTo>
                <a:cubicBezTo>
                  <a:pt x="10735" y="3494"/>
                  <a:pt x="10842" y="3077"/>
                  <a:pt x="11044" y="2768"/>
                </a:cubicBezTo>
                <a:lnTo>
                  <a:pt x="11044" y="130"/>
                </a:lnTo>
                <a:cubicBezTo>
                  <a:pt x="10260" y="58"/>
                  <a:pt x="9356" y="1"/>
                  <a:pt x="845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5400000" dist="571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7"/>
          <p:cNvSpPr/>
          <p:nvPr/>
        </p:nvSpPr>
        <p:spPr>
          <a:xfrm rot="10800000">
            <a:off x="6" y="-1824"/>
            <a:ext cx="2080052" cy="1179876"/>
          </a:xfrm>
          <a:custGeom>
            <a:rect b="b" l="l" r="r" t="t"/>
            <a:pathLst>
              <a:path extrusionOk="0" h="4817" w="8492">
                <a:moveTo>
                  <a:pt x="8491" y="0"/>
                </a:moveTo>
                <a:cubicBezTo>
                  <a:pt x="8289" y="309"/>
                  <a:pt x="8182" y="726"/>
                  <a:pt x="8246" y="1335"/>
                </a:cubicBezTo>
                <a:cubicBezTo>
                  <a:pt x="8478" y="3429"/>
                  <a:pt x="7596" y="4300"/>
                  <a:pt x="6413" y="4300"/>
                </a:cubicBezTo>
                <a:cubicBezTo>
                  <a:pt x="6022" y="4300"/>
                  <a:pt x="5597" y="4204"/>
                  <a:pt x="5170" y="4026"/>
                </a:cubicBezTo>
                <a:cubicBezTo>
                  <a:pt x="4170" y="3610"/>
                  <a:pt x="3085" y="3317"/>
                  <a:pt x="2164" y="3317"/>
                </a:cubicBezTo>
                <a:cubicBezTo>
                  <a:pt x="1078" y="3317"/>
                  <a:pt x="220" y="3724"/>
                  <a:pt x="0" y="4817"/>
                </a:cubicBezTo>
                <a:lnTo>
                  <a:pt x="8491" y="4817"/>
                </a:lnTo>
                <a:lnTo>
                  <a:pt x="849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5400000" dist="571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7"/>
          <p:cNvSpPr/>
          <p:nvPr/>
        </p:nvSpPr>
        <p:spPr>
          <a:xfrm rot="10800000">
            <a:off x="5" y="3647533"/>
            <a:ext cx="2174355" cy="1494134"/>
          </a:xfrm>
          <a:custGeom>
            <a:rect b="b" l="l" r="r" t="t"/>
            <a:pathLst>
              <a:path extrusionOk="0" h="6100" w="8877">
                <a:moveTo>
                  <a:pt x="1" y="0"/>
                </a:moveTo>
                <a:cubicBezTo>
                  <a:pt x="75" y="1410"/>
                  <a:pt x="471" y="2969"/>
                  <a:pt x="1613" y="4102"/>
                </a:cubicBezTo>
                <a:cubicBezTo>
                  <a:pt x="2744" y="5232"/>
                  <a:pt x="4189" y="5276"/>
                  <a:pt x="5547" y="5276"/>
                </a:cubicBezTo>
                <a:cubicBezTo>
                  <a:pt x="5661" y="5276"/>
                  <a:pt x="5775" y="5276"/>
                  <a:pt x="5887" y="5276"/>
                </a:cubicBezTo>
                <a:cubicBezTo>
                  <a:pt x="6942" y="5276"/>
                  <a:pt x="7921" y="5303"/>
                  <a:pt x="8631" y="5864"/>
                </a:cubicBezTo>
                <a:cubicBezTo>
                  <a:pt x="8727" y="5939"/>
                  <a:pt x="8802" y="6014"/>
                  <a:pt x="8876" y="6099"/>
                </a:cubicBezTo>
                <a:lnTo>
                  <a:pt x="887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4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57"/>
          <p:cNvSpPr/>
          <p:nvPr/>
        </p:nvSpPr>
        <p:spPr>
          <a:xfrm rot="10800000">
            <a:off x="10" y="742546"/>
            <a:ext cx="1585758" cy="3124945"/>
          </a:xfrm>
          <a:custGeom>
            <a:rect b="b" l="l" r="r" t="t"/>
            <a:pathLst>
              <a:path extrusionOk="0" h="12758" w="6474">
                <a:moveTo>
                  <a:pt x="6473" y="0"/>
                </a:moveTo>
                <a:cubicBezTo>
                  <a:pt x="5032" y="523"/>
                  <a:pt x="3664" y="1378"/>
                  <a:pt x="3418" y="2766"/>
                </a:cubicBezTo>
                <a:cubicBezTo>
                  <a:pt x="2991" y="5127"/>
                  <a:pt x="5576" y="6046"/>
                  <a:pt x="5576" y="6964"/>
                </a:cubicBezTo>
                <a:cubicBezTo>
                  <a:pt x="5576" y="7135"/>
                  <a:pt x="5470" y="7198"/>
                  <a:pt x="5291" y="7198"/>
                </a:cubicBezTo>
                <a:cubicBezTo>
                  <a:pt x="4801" y="7198"/>
                  <a:pt x="3760" y="6733"/>
                  <a:pt x="2796" y="6733"/>
                </a:cubicBezTo>
                <a:cubicBezTo>
                  <a:pt x="2197" y="6733"/>
                  <a:pt x="1627" y="6913"/>
                  <a:pt x="1239" y="7498"/>
                </a:cubicBezTo>
                <a:cubicBezTo>
                  <a:pt x="1" y="9367"/>
                  <a:pt x="1891" y="12604"/>
                  <a:pt x="3717" y="12753"/>
                </a:cubicBezTo>
                <a:cubicBezTo>
                  <a:pt x="3761" y="12756"/>
                  <a:pt x="3805" y="12758"/>
                  <a:pt x="3851" y="12758"/>
                </a:cubicBezTo>
                <a:cubicBezTo>
                  <a:pt x="4559" y="12758"/>
                  <a:pt x="5530" y="12381"/>
                  <a:pt x="6473" y="11909"/>
                </a:cubicBezTo>
                <a:lnTo>
                  <a:pt x="647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5400000" dist="571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6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8"/>
          <p:cNvSpPr/>
          <p:nvPr/>
        </p:nvSpPr>
        <p:spPr>
          <a:xfrm>
            <a:off x="768875" y="-54929"/>
            <a:ext cx="1789200" cy="3837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8"/>
          <p:cNvSpPr/>
          <p:nvPr/>
        </p:nvSpPr>
        <p:spPr>
          <a:xfrm>
            <a:off x="2761550" y="1360646"/>
            <a:ext cx="1786800" cy="3837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8"/>
          <p:cNvSpPr/>
          <p:nvPr/>
        </p:nvSpPr>
        <p:spPr>
          <a:xfrm>
            <a:off x="4758546" y="-54929"/>
            <a:ext cx="1761900" cy="3837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8"/>
          <p:cNvSpPr txBox="1"/>
          <p:nvPr>
            <p:ph idx="1" type="subTitle"/>
          </p:nvPr>
        </p:nvSpPr>
        <p:spPr>
          <a:xfrm flipH="1">
            <a:off x="906049" y="1544100"/>
            <a:ext cx="15147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14" name="Google Shape;114;p58"/>
          <p:cNvSpPr txBox="1"/>
          <p:nvPr>
            <p:ph idx="2" type="subTitle"/>
          </p:nvPr>
        </p:nvSpPr>
        <p:spPr>
          <a:xfrm>
            <a:off x="906244" y="2415113"/>
            <a:ext cx="15144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5" name="Google Shape;115;p58"/>
          <p:cNvSpPr txBox="1"/>
          <p:nvPr>
            <p:ph idx="3" type="subTitle"/>
          </p:nvPr>
        </p:nvSpPr>
        <p:spPr>
          <a:xfrm flipH="1">
            <a:off x="2897617" y="1544100"/>
            <a:ext cx="15147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16" name="Google Shape;116;p58"/>
          <p:cNvSpPr txBox="1"/>
          <p:nvPr>
            <p:ph idx="4" type="subTitle"/>
          </p:nvPr>
        </p:nvSpPr>
        <p:spPr>
          <a:xfrm>
            <a:off x="2897813" y="2415113"/>
            <a:ext cx="15144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58"/>
          <p:cNvSpPr txBox="1"/>
          <p:nvPr>
            <p:ph idx="5" type="subTitle"/>
          </p:nvPr>
        </p:nvSpPr>
        <p:spPr>
          <a:xfrm flipH="1">
            <a:off x="4882125" y="1544100"/>
            <a:ext cx="15147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18" name="Google Shape;118;p58"/>
          <p:cNvSpPr txBox="1"/>
          <p:nvPr>
            <p:ph idx="6" type="subTitle"/>
          </p:nvPr>
        </p:nvSpPr>
        <p:spPr>
          <a:xfrm>
            <a:off x="4882322" y="2415113"/>
            <a:ext cx="15144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" name="Google Shape;119;p58"/>
          <p:cNvSpPr/>
          <p:nvPr/>
        </p:nvSpPr>
        <p:spPr>
          <a:xfrm flipH="1">
            <a:off x="3289156" y="4481509"/>
            <a:ext cx="1729539" cy="652520"/>
          </a:xfrm>
          <a:custGeom>
            <a:rect b="b" l="l" r="r" t="t"/>
            <a:pathLst>
              <a:path extrusionOk="0" h="2664" w="7061">
                <a:moveTo>
                  <a:pt x="3349" y="1"/>
                </a:moveTo>
                <a:cubicBezTo>
                  <a:pt x="3178" y="1"/>
                  <a:pt x="3002" y="22"/>
                  <a:pt x="2821" y="69"/>
                </a:cubicBezTo>
                <a:cubicBezTo>
                  <a:pt x="1539" y="399"/>
                  <a:pt x="1197" y="1980"/>
                  <a:pt x="1" y="2664"/>
                </a:cubicBezTo>
                <a:lnTo>
                  <a:pt x="7060" y="2664"/>
                </a:lnTo>
                <a:cubicBezTo>
                  <a:pt x="6171" y="1958"/>
                  <a:pt x="4984" y="1"/>
                  <a:pt x="33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240000" dist="11430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58"/>
          <p:cNvSpPr/>
          <p:nvPr/>
        </p:nvSpPr>
        <p:spPr>
          <a:xfrm flipH="1">
            <a:off x="0" y="3283797"/>
            <a:ext cx="2705390" cy="1857870"/>
          </a:xfrm>
          <a:custGeom>
            <a:rect b="b" l="l" r="r" t="t"/>
            <a:pathLst>
              <a:path extrusionOk="0" h="7585" w="11045">
                <a:moveTo>
                  <a:pt x="8458" y="1"/>
                </a:moveTo>
                <a:cubicBezTo>
                  <a:pt x="6822" y="1"/>
                  <a:pt x="5207" y="190"/>
                  <a:pt x="4379" y="824"/>
                </a:cubicBezTo>
                <a:cubicBezTo>
                  <a:pt x="2329" y="2405"/>
                  <a:pt x="3995" y="4252"/>
                  <a:pt x="3899" y="5491"/>
                </a:cubicBezTo>
                <a:cubicBezTo>
                  <a:pt x="3859" y="6074"/>
                  <a:pt x="3660" y="6253"/>
                  <a:pt x="3384" y="6253"/>
                </a:cubicBezTo>
                <a:cubicBezTo>
                  <a:pt x="3144" y="6253"/>
                  <a:pt x="2845" y="6118"/>
                  <a:pt x="2542" y="5994"/>
                </a:cubicBezTo>
                <a:cubicBezTo>
                  <a:pt x="2208" y="5856"/>
                  <a:pt x="1901" y="5745"/>
                  <a:pt x="1662" y="5745"/>
                </a:cubicBezTo>
                <a:cubicBezTo>
                  <a:pt x="1642" y="5745"/>
                  <a:pt x="1622" y="5746"/>
                  <a:pt x="1602" y="5748"/>
                </a:cubicBezTo>
                <a:cubicBezTo>
                  <a:pt x="385" y="5833"/>
                  <a:pt x="748" y="6848"/>
                  <a:pt x="0" y="7585"/>
                </a:cubicBezTo>
                <a:lnTo>
                  <a:pt x="2553" y="7585"/>
                </a:lnTo>
                <a:cubicBezTo>
                  <a:pt x="2773" y="6492"/>
                  <a:pt x="3631" y="6085"/>
                  <a:pt x="4717" y="6085"/>
                </a:cubicBezTo>
                <a:cubicBezTo>
                  <a:pt x="5638" y="6085"/>
                  <a:pt x="6723" y="6378"/>
                  <a:pt x="7723" y="6794"/>
                </a:cubicBezTo>
                <a:cubicBezTo>
                  <a:pt x="8150" y="6972"/>
                  <a:pt x="8575" y="7068"/>
                  <a:pt x="8966" y="7068"/>
                </a:cubicBezTo>
                <a:cubicBezTo>
                  <a:pt x="10149" y="7068"/>
                  <a:pt x="11031" y="6197"/>
                  <a:pt x="10799" y="4103"/>
                </a:cubicBezTo>
                <a:cubicBezTo>
                  <a:pt x="10735" y="3494"/>
                  <a:pt x="10842" y="3077"/>
                  <a:pt x="11044" y="2768"/>
                </a:cubicBezTo>
                <a:lnTo>
                  <a:pt x="11044" y="130"/>
                </a:lnTo>
                <a:cubicBezTo>
                  <a:pt x="10260" y="58"/>
                  <a:pt x="9356" y="1"/>
                  <a:pt x="845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240000" dist="11430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8"/>
          <p:cNvSpPr/>
          <p:nvPr/>
        </p:nvSpPr>
        <p:spPr>
          <a:xfrm flipH="1">
            <a:off x="6" y="3961791"/>
            <a:ext cx="2080052" cy="1179876"/>
          </a:xfrm>
          <a:custGeom>
            <a:rect b="b" l="l" r="r" t="t"/>
            <a:pathLst>
              <a:path extrusionOk="0" h="4817" w="8492">
                <a:moveTo>
                  <a:pt x="8491" y="0"/>
                </a:moveTo>
                <a:cubicBezTo>
                  <a:pt x="8289" y="309"/>
                  <a:pt x="8182" y="726"/>
                  <a:pt x="8246" y="1335"/>
                </a:cubicBezTo>
                <a:cubicBezTo>
                  <a:pt x="8478" y="3429"/>
                  <a:pt x="7596" y="4300"/>
                  <a:pt x="6413" y="4300"/>
                </a:cubicBezTo>
                <a:cubicBezTo>
                  <a:pt x="6022" y="4300"/>
                  <a:pt x="5597" y="4204"/>
                  <a:pt x="5170" y="4026"/>
                </a:cubicBezTo>
                <a:cubicBezTo>
                  <a:pt x="4170" y="3610"/>
                  <a:pt x="3085" y="3317"/>
                  <a:pt x="2164" y="3317"/>
                </a:cubicBezTo>
                <a:cubicBezTo>
                  <a:pt x="1078" y="3317"/>
                  <a:pt x="220" y="3724"/>
                  <a:pt x="0" y="4817"/>
                </a:cubicBezTo>
                <a:lnTo>
                  <a:pt x="8491" y="4817"/>
                </a:lnTo>
                <a:lnTo>
                  <a:pt x="849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0320000" dist="571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58"/>
          <p:cNvSpPr/>
          <p:nvPr/>
        </p:nvSpPr>
        <p:spPr>
          <a:xfrm flipH="1">
            <a:off x="5" y="-1825"/>
            <a:ext cx="2174355" cy="1494134"/>
          </a:xfrm>
          <a:custGeom>
            <a:rect b="b" l="l" r="r" t="t"/>
            <a:pathLst>
              <a:path extrusionOk="0" h="6100" w="8877">
                <a:moveTo>
                  <a:pt x="1" y="0"/>
                </a:moveTo>
                <a:cubicBezTo>
                  <a:pt x="75" y="1410"/>
                  <a:pt x="471" y="2969"/>
                  <a:pt x="1613" y="4102"/>
                </a:cubicBezTo>
                <a:cubicBezTo>
                  <a:pt x="2744" y="5232"/>
                  <a:pt x="4189" y="5276"/>
                  <a:pt x="5547" y="5276"/>
                </a:cubicBezTo>
                <a:cubicBezTo>
                  <a:pt x="5661" y="5276"/>
                  <a:pt x="5775" y="5276"/>
                  <a:pt x="5887" y="5276"/>
                </a:cubicBezTo>
                <a:cubicBezTo>
                  <a:pt x="6942" y="5276"/>
                  <a:pt x="7921" y="5303"/>
                  <a:pt x="8631" y="5864"/>
                </a:cubicBezTo>
                <a:cubicBezTo>
                  <a:pt x="8727" y="5939"/>
                  <a:pt x="8802" y="6014"/>
                  <a:pt x="8876" y="6099"/>
                </a:cubicBezTo>
                <a:lnTo>
                  <a:pt x="887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26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8"/>
          <p:cNvSpPr/>
          <p:nvPr/>
        </p:nvSpPr>
        <p:spPr>
          <a:xfrm flipH="1">
            <a:off x="10" y="1272352"/>
            <a:ext cx="1585758" cy="3124945"/>
          </a:xfrm>
          <a:custGeom>
            <a:rect b="b" l="l" r="r" t="t"/>
            <a:pathLst>
              <a:path extrusionOk="0" h="12758" w="6474">
                <a:moveTo>
                  <a:pt x="6473" y="0"/>
                </a:moveTo>
                <a:cubicBezTo>
                  <a:pt x="5032" y="523"/>
                  <a:pt x="3664" y="1378"/>
                  <a:pt x="3418" y="2766"/>
                </a:cubicBezTo>
                <a:cubicBezTo>
                  <a:pt x="2991" y="5127"/>
                  <a:pt x="5576" y="6046"/>
                  <a:pt x="5576" y="6964"/>
                </a:cubicBezTo>
                <a:cubicBezTo>
                  <a:pt x="5576" y="7135"/>
                  <a:pt x="5470" y="7198"/>
                  <a:pt x="5291" y="7198"/>
                </a:cubicBezTo>
                <a:cubicBezTo>
                  <a:pt x="4801" y="7198"/>
                  <a:pt x="3760" y="6733"/>
                  <a:pt x="2796" y="6733"/>
                </a:cubicBezTo>
                <a:cubicBezTo>
                  <a:pt x="2197" y="6733"/>
                  <a:pt x="1627" y="6913"/>
                  <a:pt x="1239" y="7498"/>
                </a:cubicBezTo>
                <a:cubicBezTo>
                  <a:pt x="1" y="9367"/>
                  <a:pt x="1891" y="12604"/>
                  <a:pt x="3717" y="12753"/>
                </a:cubicBezTo>
                <a:cubicBezTo>
                  <a:pt x="3761" y="12756"/>
                  <a:pt x="3805" y="12758"/>
                  <a:pt x="3851" y="12758"/>
                </a:cubicBezTo>
                <a:cubicBezTo>
                  <a:pt x="4559" y="12758"/>
                  <a:pt x="5530" y="12381"/>
                  <a:pt x="6473" y="11909"/>
                </a:cubicBezTo>
                <a:lnTo>
                  <a:pt x="647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260000" dist="571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8"/>
          <p:cNvSpPr txBox="1"/>
          <p:nvPr>
            <p:ph type="ctrTitle"/>
          </p:nvPr>
        </p:nvSpPr>
        <p:spPr>
          <a:xfrm flipH="1">
            <a:off x="59769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3300"/>
              <a:buFont typeface="Squada One"/>
              <a:buNone/>
              <a:defRPr b="1" i="0" sz="3300" u="none" cap="none" strike="noStrike">
                <a:solidFill>
                  <a:srgbClr val="071B55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71B55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71B55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71B55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71B55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71B55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71B55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71B55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71B5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b="0"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b="0"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b="0"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b="0"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b="0"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b="0"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b="0"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2857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b="0"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b="0"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2" name="Google Shape;12;p4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"/>
          <p:cNvSpPr txBox="1"/>
          <p:nvPr>
            <p:ph type="ctrTitle"/>
          </p:nvPr>
        </p:nvSpPr>
        <p:spPr>
          <a:xfrm>
            <a:off x="957301" y="1164368"/>
            <a:ext cx="7229400" cy="2067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Nunito Sans Black"/>
              <a:buNone/>
            </a:pPr>
            <a:r>
              <a:rPr lang="es-ES"/>
              <a:t>External Noise Cancelling</a:t>
            </a:r>
            <a:endParaRPr b="0"/>
          </a:p>
        </p:txBody>
      </p:sp>
      <p:sp>
        <p:nvSpPr>
          <p:cNvPr id="317" name="Google Shape;317;p1"/>
          <p:cNvSpPr txBox="1"/>
          <p:nvPr>
            <p:ph idx="1" type="subTitle"/>
          </p:nvPr>
        </p:nvSpPr>
        <p:spPr>
          <a:xfrm>
            <a:off x="394875" y="3553800"/>
            <a:ext cx="45057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rPr lang="es-ES" sz="1700"/>
              <a:t>Integrantes: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rPr lang="es-ES" sz="1700"/>
              <a:t>Francescolli Anticona Puza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rPr lang="es-ES" sz="1700"/>
              <a:t>José Del Maestro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5"/>
          <p:cNvSpPr txBox="1"/>
          <p:nvPr>
            <p:ph idx="1" type="subTitle"/>
          </p:nvPr>
        </p:nvSpPr>
        <p:spPr>
          <a:xfrm flipH="1">
            <a:off x="950650" y="2285975"/>
            <a:ext cx="45288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4500"/>
              <a:buNone/>
            </a:pPr>
            <a:r>
              <a:rPr lang="es-ES"/>
              <a:t>REFERENCIAS</a:t>
            </a:r>
            <a:br>
              <a:rPr lang="es-ES"/>
            </a:br>
            <a:r>
              <a:rPr lang="es-ES"/>
              <a:t>	BIBLIOGRÁFICAS</a:t>
            </a:r>
            <a:endParaRPr b="0"/>
          </a:p>
        </p:txBody>
      </p:sp>
      <p:sp>
        <p:nvSpPr>
          <p:cNvPr id="391" name="Google Shape;391;p25"/>
          <p:cNvSpPr txBox="1"/>
          <p:nvPr>
            <p:ph type="title"/>
          </p:nvPr>
        </p:nvSpPr>
        <p:spPr>
          <a:xfrm>
            <a:off x="649575" y="1547438"/>
            <a:ext cx="1529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b="0" lang="es-ES"/>
              <a:t>04</a:t>
            </a:r>
            <a:endParaRPr b="0"/>
          </a:p>
        </p:txBody>
      </p:sp>
      <p:pic>
        <p:nvPicPr>
          <p:cNvPr id="392" name="Google Shape;3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500" y="-1325314"/>
            <a:ext cx="4311499" cy="6468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g15b0d4e751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950999"/>
            <a:ext cx="9144003" cy="60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15b0d4e7519_0_0"/>
          <p:cNvSpPr txBox="1"/>
          <p:nvPr>
            <p:ph idx="1" type="subTitle"/>
          </p:nvPr>
        </p:nvSpPr>
        <p:spPr>
          <a:xfrm flipH="1">
            <a:off x="394600" y="162200"/>
            <a:ext cx="8467500" cy="72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s-ES"/>
              <a:t>Referencias Bibliográficas</a:t>
            </a:r>
            <a:endParaRPr/>
          </a:p>
        </p:txBody>
      </p:sp>
      <p:sp>
        <p:nvSpPr>
          <p:cNvPr id="400" name="Google Shape;400;g15b0d4e7519_0_0"/>
          <p:cNvSpPr txBox="1"/>
          <p:nvPr>
            <p:ph idx="2" type="subTitle"/>
          </p:nvPr>
        </p:nvSpPr>
        <p:spPr>
          <a:xfrm flipH="1">
            <a:off x="394600" y="1014425"/>
            <a:ext cx="8015700" cy="366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s-ES"/>
              <a:t>rggg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s-ES"/>
              <a:t>frfrf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s-ES"/>
              <a:t>frfr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s-ES"/>
              <a:t>rfrfr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s-ES"/>
              <a:t>fr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0"/>
          <p:cNvSpPr txBox="1"/>
          <p:nvPr>
            <p:ph idx="1" type="subTitle"/>
          </p:nvPr>
        </p:nvSpPr>
        <p:spPr>
          <a:xfrm>
            <a:off x="3217225" y="2211365"/>
            <a:ext cx="46011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4500"/>
              <a:buNone/>
            </a:pPr>
            <a:r>
              <a:rPr lang="es-ES" sz="5000"/>
              <a:t>GRACIAS</a:t>
            </a:r>
            <a:endParaRPr sz="5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"/>
          <p:cNvSpPr txBox="1"/>
          <p:nvPr>
            <p:ph idx="1" type="subTitle"/>
          </p:nvPr>
        </p:nvSpPr>
        <p:spPr>
          <a:xfrm flipH="1">
            <a:off x="2406371" y="1389100"/>
            <a:ext cx="3901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s-ES"/>
              <a:t>OBJETIVOS</a:t>
            </a:r>
            <a:endParaRPr/>
          </a:p>
        </p:txBody>
      </p:sp>
      <p:sp>
        <p:nvSpPr>
          <p:cNvPr id="323" name="Google Shape;323;p3"/>
          <p:cNvSpPr txBox="1"/>
          <p:nvPr>
            <p:ph idx="2" type="subTitle"/>
          </p:nvPr>
        </p:nvSpPr>
        <p:spPr>
          <a:xfrm flipH="1">
            <a:off x="2406371" y="2108550"/>
            <a:ext cx="3901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s-ES"/>
              <a:t>LISTA DE MATERIALES</a:t>
            </a:r>
            <a:endParaRPr/>
          </a:p>
        </p:txBody>
      </p:sp>
      <p:sp>
        <p:nvSpPr>
          <p:cNvPr id="324" name="Google Shape;324;p3"/>
          <p:cNvSpPr txBox="1"/>
          <p:nvPr>
            <p:ph idx="3" type="subTitle"/>
          </p:nvPr>
        </p:nvSpPr>
        <p:spPr>
          <a:xfrm flipH="1">
            <a:off x="2406371" y="2810175"/>
            <a:ext cx="3646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s-ES"/>
              <a:t>FUTURE PLANS</a:t>
            </a:r>
            <a:endParaRPr/>
          </a:p>
        </p:txBody>
      </p:sp>
      <p:sp>
        <p:nvSpPr>
          <p:cNvPr id="325" name="Google Shape;325;p3"/>
          <p:cNvSpPr txBox="1"/>
          <p:nvPr>
            <p:ph type="ctrTitle"/>
          </p:nvPr>
        </p:nvSpPr>
        <p:spPr>
          <a:xfrm>
            <a:off x="6052873" y="2105374"/>
            <a:ext cx="21357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/>
              <a:t>Tabla de Contenidos</a:t>
            </a:r>
            <a:endParaRPr b="0"/>
          </a:p>
        </p:txBody>
      </p:sp>
      <p:sp>
        <p:nvSpPr>
          <p:cNvPr id="326" name="Google Shape;326;p3"/>
          <p:cNvSpPr txBox="1"/>
          <p:nvPr>
            <p:ph idx="7" type="title"/>
          </p:nvPr>
        </p:nvSpPr>
        <p:spPr>
          <a:xfrm>
            <a:off x="1109465" y="1624139"/>
            <a:ext cx="1230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es-ES"/>
              <a:t>01</a:t>
            </a:r>
            <a:endParaRPr b="0"/>
          </a:p>
        </p:txBody>
      </p:sp>
      <p:sp>
        <p:nvSpPr>
          <p:cNvPr id="327" name="Google Shape;327;p3"/>
          <p:cNvSpPr txBox="1"/>
          <p:nvPr>
            <p:ph idx="8" type="title"/>
          </p:nvPr>
        </p:nvSpPr>
        <p:spPr>
          <a:xfrm>
            <a:off x="1109465" y="2340911"/>
            <a:ext cx="1230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es-ES"/>
              <a:t>02</a:t>
            </a:r>
            <a:endParaRPr b="0"/>
          </a:p>
        </p:txBody>
      </p:sp>
      <p:sp>
        <p:nvSpPr>
          <p:cNvPr id="328" name="Google Shape;328;p3"/>
          <p:cNvSpPr txBox="1"/>
          <p:nvPr>
            <p:ph idx="9" type="title"/>
          </p:nvPr>
        </p:nvSpPr>
        <p:spPr>
          <a:xfrm>
            <a:off x="1109465" y="3061516"/>
            <a:ext cx="1230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es-ES"/>
              <a:t>03</a:t>
            </a:r>
            <a:endParaRPr b="0"/>
          </a:p>
        </p:txBody>
      </p:sp>
      <p:sp>
        <p:nvSpPr>
          <p:cNvPr id="329" name="Google Shape;329;p3"/>
          <p:cNvSpPr txBox="1"/>
          <p:nvPr>
            <p:ph idx="15" type="title"/>
          </p:nvPr>
        </p:nvSpPr>
        <p:spPr>
          <a:xfrm>
            <a:off x="1109465" y="3831516"/>
            <a:ext cx="1230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es-ES"/>
              <a:t>04</a:t>
            </a:r>
            <a:endParaRPr b="0"/>
          </a:p>
        </p:txBody>
      </p:sp>
      <p:sp>
        <p:nvSpPr>
          <p:cNvPr id="330" name="Google Shape;330;p3"/>
          <p:cNvSpPr txBox="1"/>
          <p:nvPr>
            <p:ph idx="13" type="subTitle"/>
          </p:nvPr>
        </p:nvSpPr>
        <p:spPr>
          <a:xfrm flipH="1">
            <a:off x="2406371" y="3580175"/>
            <a:ext cx="3901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s-ES"/>
              <a:t>REFERENCIAS BIBLIOGRÁFICAS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51000"/>
            <a:ext cx="9144003" cy="60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"/>
          <p:cNvSpPr txBox="1"/>
          <p:nvPr>
            <p:ph type="ctrTitle"/>
          </p:nvPr>
        </p:nvSpPr>
        <p:spPr>
          <a:xfrm>
            <a:off x="2817979" y="2446477"/>
            <a:ext cx="35082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/>
              <a:t>OBJETIVOS</a:t>
            </a:r>
            <a:endParaRPr b="0"/>
          </a:p>
        </p:txBody>
      </p:sp>
      <p:sp>
        <p:nvSpPr>
          <p:cNvPr id="337" name="Google Shape;337;p5"/>
          <p:cNvSpPr txBox="1"/>
          <p:nvPr>
            <p:ph idx="2" type="ctrTitle"/>
          </p:nvPr>
        </p:nvSpPr>
        <p:spPr>
          <a:xfrm>
            <a:off x="2817979" y="1982075"/>
            <a:ext cx="35082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-ES"/>
              <a:t>01</a:t>
            </a:r>
            <a:endParaRPr b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g15b0d4e7519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" y="14"/>
            <a:ext cx="9143977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15b0d4e7519_0_19"/>
          <p:cNvSpPr txBox="1"/>
          <p:nvPr/>
        </p:nvSpPr>
        <p:spPr>
          <a:xfrm>
            <a:off x="234100" y="43700"/>
            <a:ext cx="24798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Objetivos:</a:t>
            </a:r>
            <a:endParaRPr sz="3300">
              <a:solidFill>
                <a:srgbClr val="20202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5" name="Google Shape;345;g15b0d4e7519_0_19"/>
          <p:cNvSpPr txBox="1"/>
          <p:nvPr/>
        </p:nvSpPr>
        <p:spPr>
          <a:xfrm>
            <a:off x="2940800" y="632500"/>
            <a:ext cx="5718600" cy="21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pectral Light"/>
              <a:buChar char="●"/>
            </a:pPr>
            <a:r>
              <a:rPr lang="es-ES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Diseñar un prototipo que aísle de forma acústica el ruido que se perciba en el entorno.</a:t>
            </a:r>
            <a:endParaRPr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pectral Light"/>
              <a:buChar char="●"/>
            </a:pPr>
            <a:r>
              <a:rPr lang="es-ES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Presentar datos reales que validen la cancelación de ruido parcial o total.</a:t>
            </a:r>
            <a:endParaRPr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pectral Light"/>
              <a:buChar char="●"/>
            </a:pPr>
            <a:r>
              <a:rPr lang="es-ES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Determinar el costo de fabricación del equipo.</a:t>
            </a:r>
            <a:endParaRPr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pectral Light"/>
              <a:buChar char="●"/>
            </a:pPr>
            <a:r>
              <a:rPr lang="es-ES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Investigar el estado del arte de las soluciones.</a:t>
            </a:r>
            <a:endParaRPr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346" name="Google Shape;346;g15b0d4e7519_0_19"/>
          <p:cNvSpPr txBox="1"/>
          <p:nvPr/>
        </p:nvSpPr>
        <p:spPr>
          <a:xfrm>
            <a:off x="272650" y="7019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Generales</a:t>
            </a:r>
            <a:r>
              <a:rPr lang="es-ES" sz="28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900"/>
          </a:p>
        </p:txBody>
      </p:sp>
      <p:sp>
        <p:nvSpPr>
          <p:cNvPr id="347" name="Google Shape;347;g15b0d4e7519_0_19"/>
          <p:cNvSpPr txBox="1"/>
          <p:nvPr/>
        </p:nvSpPr>
        <p:spPr>
          <a:xfrm>
            <a:off x="496350" y="3209900"/>
            <a:ext cx="8052300" cy="17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</a:pPr>
            <a:r>
              <a:rPr lang="es-ES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Mostrar la lista de materiales.</a:t>
            </a:r>
            <a:br>
              <a:rPr lang="es-ES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rPr>
            </a:br>
            <a:endParaRPr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</a:pPr>
            <a:r>
              <a:rPr lang="es-ES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Simulación del funcionamiento de un IoT.</a:t>
            </a:r>
            <a:endParaRPr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348" name="Google Shape;348;g15b0d4e7519_0_19"/>
          <p:cNvSpPr txBox="1"/>
          <p:nvPr/>
        </p:nvSpPr>
        <p:spPr>
          <a:xfrm>
            <a:off x="272650" y="25717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Específicos</a:t>
            </a:r>
            <a:r>
              <a:rPr lang="es-ES" sz="28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3"/>
          <p:cNvSpPr txBox="1"/>
          <p:nvPr>
            <p:ph idx="1" type="subTitle"/>
          </p:nvPr>
        </p:nvSpPr>
        <p:spPr>
          <a:xfrm flipH="1">
            <a:off x="1124425" y="2417700"/>
            <a:ext cx="31086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4500"/>
              <a:buNone/>
            </a:pPr>
            <a:r>
              <a:rPr lang="es-ES"/>
              <a:t>LISTA DE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4500"/>
              <a:buNone/>
            </a:pPr>
            <a:r>
              <a:rPr lang="es-ES"/>
              <a:t>	MATERIALES</a:t>
            </a:r>
            <a:endParaRPr/>
          </a:p>
        </p:txBody>
      </p:sp>
      <p:sp>
        <p:nvSpPr>
          <p:cNvPr id="354" name="Google Shape;354;p13"/>
          <p:cNvSpPr txBox="1"/>
          <p:nvPr>
            <p:ph type="title"/>
          </p:nvPr>
        </p:nvSpPr>
        <p:spPr>
          <a:xfrm>
            <a:off x="337525" y="1551100"/>
            <a:ext cx="786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s-ES"/>
              <a:t>02</a:t>
            </a:r>
            <a:endParaRPr/>
          </a:p>
        </p:txBody>
      </p:sp>
      <p:pic>
        <p:nvPicPr>
          <p:cNvPr id="355" name="Google Shape;3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275" y="-1813423"/>
            <a:ext cx="4667727" cy="700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15d54f0347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88" y="0"/>
            <a:ext cx="897263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635611aff2_0_0"/>
          <p:cNvSpPr txBox="1"/>
          <p:nvPr>
            <p:ph idx="1" type="subTitle"/>
          </p:nvPr>
        </p:nvSpPr>
        <p:spPr>
          <a:xfrm flipH="1">
            <a:off x="2143975" y="2211365"/>
            <a:ext cx="4601100" cy="72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1635611aff2_0_0"/>
          <p:cNvSpPr txBox="1"/>
          <p:nvPr>
            <p:ph idx="2" type="subTitle"/>
          </p:nvPr>
        </p:nvSpPr>
        <p:spPr>
          <a:xfrm flipH="1">
            <a:off x="5434825" y="2646968"/>
            <a:ext cx="2383500" cy="763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635611aff2_0_0"/>
          <p:cNvSpPr txBox="1"/>
          <p:nvPr>
            <p:ph type="title"/>
          </p:nvPr>
        </p:nvSpPr>
        <p:spPr>
          <a:xfrm>
            <a:off x="2143975" y="1562675"/>
            <a:ext cx="1529700" cy="72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5b0d4e7519_0_10"/>
          <p:cNvSpPr txBox="1"/>
          <p:nvPr>
            <p:ph idx="1" type="subTitle"/>
          </p:nvPr>
        </p:nvSpPr>
        <p:spPr>
          <a:xfrm flipH="1">
            <a:off x="1394700" y="2356850"/>
            <a:ext cx="45588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4500"/>
              <a:buNone/>
            </a:pPr>
            <a:r>
              <a:rPr lang="es-ES"/>
              <a:t>Simulación del </a:t>
            </a:r>
            <a:br>
              <a:rPr lang="es-ES"/>
            </a:br>
            <a:r>
              <a:rPr lang="es-ES"/>
              <a:t>	funcionamiento</a:t>
            </a:r>
            <a:endParaRPr/>
          </a:p>
          <a:p>
            <a:pPr indent="457200" lvl="0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4500"/>
              <a:buNone/>
            </a:pPr>
            <a:r>
              <a:rPr lang="es-ES"/>
              <a:t> del IoT</a:t>
            </a:r>
            <a:endParaRPr/>
          </a:p>
        </p:txBody>
      </p:sp>
      <p:sp>
        <p:nvSpPr>
          <p:cNvPr id="375" name="Google Shape;375;g15b0d4e7519_0_10"/>
          <p:cNvSpPr txBox="1"/>
          <p:nvPr>
            <p:ph type="title"/>
          </p:nvPr>
        </p:nvSpPr>
        <p:spPr>
          <a:xfrm>
            <a:off x="2143975" y="1562675"/>
            <a:ext cx="1529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s-ES"/>
              <a:t>03</a:t>
            </a:r>
            <a:endParaRPr/>
          </a:p>
        </p:txBody>
      </p:sp>
      <p:pic>
        <p:nvPicPr>
          <p:cNvPr id="376" name="Google Shape;376;g15b0d4e7519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1050" y="-835150"/>
            <a:ext cx="3993551" cy="59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63d4e75c79_0_92"/>
          <p:cNvSpPr/>
          <p:nvPr/>
        </p:nvSpPr>
        <p:spPr>
          <a:xfrm>
            <a:off x="3135325" y="114300"/>
            <a:ext cx="2873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3200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MUTE</a:t>
            </a:r>
            <a:r>
              <a:rPr lang="es-ES" sz="3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Platform</a:t>
            </a:r>
            <a:endParaRPr/>
          </a:p>
        </p:txBody>
      </p:sp>
      <p:pic>
        <p:nvPicPr>
          <p:cNvPr id="383" name="Google Shape;383;g163d4e75c79_0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1475" y="3588875"/>
            <a:ext cx="4498826" cy="176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163d4e75c79_0_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-2366998" y="603049"/>
            <a:ext cx="4205449" cy="7706302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163d4e75c79_0_92"/>
          <p:cNvSpPr txBox="1"/>
          <p:nvPr/>
        </p:nvSpPr>
        <p:spPr>
          <a:xfrm>
            <a:off x="2931476" y="798544"/>
            <a:ext cx="3281100" cy="646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3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MUTE</a:t>
            </a:r>
            <a:r>
              <a:rPr lang="es-E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(Hollow)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gant waves by slidesgo">
  <a:themeElements>
    <a:clrScheme name="Personalizado 1">
      <a:dk1>
        <a:srgbClr val="00072D"/>
      </a:dk1>
      <a:lt1>
        <a:srgbClr val="FFFFFF"/>
      </a:lt1>
      <a:dk2>
        <a:srgbClr val="FFFFFF"/>
      </a:dk2>
      <a:lt2>
        <a:srgbClr val="FFFFFF"/>
      </a:lt2>
      <a:accent1>
        <a:srgbClr val="0C2E3A"/>
      </a:accent1>
      <a:accent2>
        <a:srgbClr val="110F16"/>
      </a:accent2>
      <a:accent3>
        <a:srgbClr val="0A2472"/>
      </a:accent3>
      <a:accent4>
        <a:srgbClr val="001C55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